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handoutMasterIdLst>
    <p:handoutMasterId r:id="rId10"/>
  </p:handoutMasterIdLst>
  <p:sldIdLst>
    <p:sldId id="256" r:id="rId2"/>
    <p:sldId id="498" r:id="rId3"/>
    <p:sldId id="501" r:id="rId4"/>
    <p:sldId id="502" r:id="rId5"/>
    <p:sldId id="503" r:id="rId6"/>
    <p:sldId id="500" r:id="rId7"/>
    <p:sldId id="463" r:id="rId8"/>
  </p:sldIdLst>
  <p:sldSz cx="12488863" cy="7024688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57501466-B673-4442-8EC1-AAFD33235D55}">
          <p14:sldIdLst>
            <p14:sldId id="256"/>
            <p14:sldId id="498"/>
            <p14:sldId id="501"/>
            <p14:sldId id="502"/>
            <p14:sldId id="503"/>
            <p14:sldId id="500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55">
          <p15:clr>
            <a:srgbClr val="A4A3A4"/>
          </p15:clr>
        </p15:guide>
        <p15:guide id="2" pos="441">
          <p15:clr>
            <a:srgbClr val="A4A3A4"/>
          </p15:clr>
        </p15:guide>
        <p15:guide id="3" orient="horz" pos="897">
          <p15:clr>
            <a:srgbClr val="A4A3A4"/>
          </p15:clr>
        </p15:guide>
        <p15:guide id="4" pos="3344">
          <p15:clr>
            <a:srgbClr val="A4A3A4"/>
          </p15:clr>
        </p15:guide>
        <p15:guide id="5" pos="3752">
          <p15:clr>
            <a:srgbClr val="A4A3A4"/>
          </p15:clr>
        </p15:guide>
        <p15:guide id="6" pos="7562">
          <p15:clr>
            <a:srgbClr val="A4A3A4"/>
          </p15:clr>
        </p15:guide>
        <p15:guide id="7" pos="4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UADI" initials="A" lastIdx="1" clrIdx="0">
    <p:extLst>
      <p:ext uri="{19B8F6BF-5375-455C-9EA6-DF929625EA0E}">
        <p15:presenceInfo xmlns:p15="http://schemas.microsoft.com/office/powerpoint/2012/main" userId="AOUADI" providerId="None"/>
      </p:ext>
    </p:extLst>
  </p:cmAuthor>
  <p:cmAuthor id="2" name="AOUADI Tarek [EXT]" initials="AT[" lastIdx="1" clrIdx="1">
    <p:extLst>
      <p:ext uri="{19B8F6BF-5375-455C-9EA6-DF929625EA0E}">
        <p15:presenceInfo xmlns:p15="http://schemas.microsoft.com/office/powerpoint/2012/main" userId="S-1-5-21-2265111828-1672050035-4149430020-76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9DCF3"/>
    <a:srgbClr val="C1776F"/>
    <a:srgbClr val="215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6E980-45EA-443C-A877-419BE2C6A4F5}">
  <a:tblStyle styleId="{FC86E980-45EA-443C-A877-419BE2C6A4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2" autoAdjust="0"/>
    <p:restoredTop sz="93557" autoAdjust="0"/>
  </p:normalViewPr>
  <p:slideViewPr>
    <p:cSldViewPr snapToGrid="0">
      <p:cViewPr varScale="1">
        <p:scale>
          <a:sx n="111" d="100"/>
          <a:sy n="111" d="100"/>
        </p:scale>
        <p:origin x="372" y="72"/>
      </p:cViewPr>
      <p:guideLst>
        <p:guide orient="horz" pos="3755"/>
        <p:guide pos="441"/>
        <p:guide orient="horz" pos="897"/>
        <p:guide pos="3344"/>
        <p:guide pos="3752"/>
        <p:guide pos="7562"/>
        <p:guide pos="4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34" y="7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18400-7EFB-434D-86AB-F39E7321B095}" type="datetimeFigureOut">
              <a:rPr lang="fr-FR" smtClean="0"/>
              <a:pPr/>
              <a:t>05/09/2024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9C9D-197B-45F6-821B-D7CB29849B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04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8191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36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Générique">
  <p:cSld name="Slide_Génériqu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-1" y="0"/>
            <a:ext cx="12488864" cy="70246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167266" y="1447116"/>
            <a:ext cx="8321597" cy="321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chemeClr val="lt2"/>
              </a:buClr>
              <a:buSzPts val="3662"/>
              <a:buFont typeface="Noto Sans Symbols"/>
              <a:buNone/>
              <a:defRPr sz="2441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" y="4832044"/>
            <a:ext cx="3852000" cy="2192644"/>
          </a:xfrm>
          <a:prstGeom prst="rect">
            <a:avLst/>
          </a:prstGeom>
        </p:spPr>
      </p:pic>
      <p:pic>
        <p:nvPicPr>
          <p:cNvPr id="4102" name="Picture 6" descr="Résultat de recherche d'images pour &quot;idée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4540"/>
            <a:ext cx="3852000" cy="21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ollaboration : comment la favoriser au quotidien ? - Management et  Développement Personne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3313"/>
            <a:ext cx="3852000" cy="23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732566" y="3168741"/>
            <a:ext cx="9314423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D3E68-B2C9-0CD1-C999-7B6ECE1F1703}"/>
              </a:ext>
            </a:extLst>
          </p:cNvPr>
          <p:cNvSpPr/>
          <p:nvPr userDrawn="1"/>
        </p:nvSpPr>
        <p:spPr>
          <a:xfrm>
            <a:off x="1" y="0"/>
            <a:ext cx="12488862" cy="7024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8">
            <a:extLst>
              <a:ext uri="{FF2B5EF4-FFF2-40B4-BE49-F238E27FC236}">
                <a16:creationId xmlns:a16="http://schemas.microsoft.com/office/drawing/2014/main" id="{CAB5E786-02EB-4525-87E1-57078B684A7D}"/>
              </a:ext>
            </a:extLst>
          </p:cNvPr>
          <p:cNvSpPr/>
          <p:nvPr userDrawn="1"/>
        </p:nvSpPr>
        <p:spPr>
          <a:xfrm>
            <a:off x="-2441749" y="1851409"/>
            <a:ext cx="5777802" cy="315518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7859197F-C2B6-483D-96ED-BEC0D2085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920" y="2755900"/>
            <a:ext cx="1567543" cy="1346200"/>
          </a:xfrm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 marL="9144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 marL="13716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 marL="1828800" indent="0">
              <a:buNone/>
              <a:defRPr sz="96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7633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2849" y="857"/>
            <a:ext cx="6396013" cy="702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76491-672B-2649-9DD9-F53130F9E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627" y="857"/>
            <a:ext cx="6094476" cy="70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>
  <p:cSld name="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9" y="1075765"/>
            <a:ext cx="10838572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0"/>
            <a:ext cx="10919851" cy="84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828000" cy="888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 userDrawn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732566" y="2849526"/>
            <a:ext cx="9314423" cy="152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-1" y="168641"/>
            <a:ext cx="2732567" cy="66787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25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lein pot + titre" preserve="1">
  <p:cSld name="1_Image plein pot +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5268" y="1075765"/>
            <a:ext cx="11211721" cy="516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5268" y="168642"/>
            <a:ext cx="11211721" cy="67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2344"/>
              <a:buFont typeface="Trebuchet MS"/>
              <a:buNone/>
              <a:defRPr sz="2344" b="1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8642"/>
            <a:ext cx="828000" cy="720000"/>
          </a:xfrm>
          <a:prstGeom prst="rect">
            <a:avLst/>
          </a:prstGeom>
          <a:solidFill>
            <a:srgbClr val="215A77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6326" y="195149"/>
            <a:ext cx="767931" cy="652017"/>
          </a:xfrm>
          <a:prstGeom prst="rect">
            <a:avLst/>
          </a:prstGeom>
        </p:spPr>
      </p:pic>
      <p:pic>
        <p:nvPicPr>
          <p:cNvPr id="11" name="Picture 2" descr="Résultat de recherche d'images pour &quot;stratup&quot;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7" y="2067744"/>
            <a:ext cx="11211721" cy="3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58610" y="374001"/>
            <a:ext cx="10771644" cy="135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78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58610" y="1869998"/>
            <a:ext cx="10771644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•"/>
              <a:defRPr sz="1600" b="1" i="0" u="none" strike="noStrike" cap="none">
                <a:solidFill>
                  <a:srgbClr val="0B2D7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2D78"/>
              </a:buClr>
              <a:buSzPts val="1680"/>
              <a:buFont typeface="Trebuchet MS"/>
              <a:buChar char="•"/>
              <a:defRPr sz="14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Trebuchet MS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CCA37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B2D7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2D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2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58609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36936" y="6510846"/>
            <a:ext cx="4214991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820260" y="6510846"/>
            <a:ext cx="2809994" cy="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CABB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70" r:id="rId3"/>
    <p:sldLayoutId id="2147483649" r:id="rId4"/>
    <p:sldLayoutId id="2147483656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092301" y="1177726"/>
            <a:ext cx="6480720" cy="304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4227" y="2366635"/>
            <a:ext cx="83246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Plateforme Enquête de </a:t>
            </a:r>
            <a:r>
              <a:rPr lang="fr-FR" sz="3200" b="1" dirty="0" smtClean="0">
                <a:solidFill>
                  <a:schemeClr val="bg1"/>
                </a:solidFill>
              </a:rPr>
              <a:t>rémunération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et </a:t>
            </a:r>
            <a:r>
              <a:rPr lang="fr-FR" sz="3200" b="1" dirty="0">
                <a:solidFill>
                  <a:schemeClr val="bg1"/>
                </a:solidFill>
              </a:rPr>
              <a:t>pratiques </a:t>
            </a:r>
            <a:r>
              <a:rPr lang="fr-FR" sz="3200" b="1" dirty="0" smtClean="0">
                <a:solidFill>
                  <a:schemeClr val="bg1"/>
                </a:solidFill>
              </a:rPr>
              <a:t>RH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Parcours client</a:t>
            </a: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s</a:t>
            </a:r>
            <a:r>
              <a:rPr lang="fr-FR" sz="3200" dirty="0" smtClean="0">
                <a:solidFill>
                  <a:schemeClr val="bg1"/>
                </a:solidFill>
              </a:rPr>
              <a:t>alarymarketplace.com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>
                <a:solidFill>
                  <a:schemeClr val="bg1"/>
                </a:solidFill>
              </a:rPr>
              <a:t>Parcours création d’un client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01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381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spcBef>
                <a:spcPts val="0"/>
              </a:spcBef>
            </a:pPr>
            <a:r>
              <a:rPr lang="fr-FR" dirty="0"/>
              <a:t>En tant qu'Administrateur </a:t>
            </a:r>
            <a:r>
              <a:rPr lang="fr-FR" dirty="0" smtClean="0"/>
              <a:t>:</a:t>
            </a:r>
          </a:p>
          <a:p>
            <a:pPr marL="541338" indent="-363538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Accès </a:t>
            </a:r>
            <a:r>
              <a:rPr lang="fr-FR" sz="1400" b="0" dirty="0"/>
              <a:t>à la </a:t>
            </a:r>
            <a:r>
              <a:rPr lang="fr-FR" sz="1400" b="0" dirty="0" smtClean="0"/>
              <a:t>plateforme</a:t>
            </a:r>
          </a:p>
          <a:p>
            <a:pPr marL="541338" indent="-363538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Accès au menu Administration </a:t>
            </a:r>
            <a:r>
              <a:rPr lang="fr-FR" sz="1400" b="0" dirty="0"/>
              <a:t>&gt; </a:t>
            </a:r>
            <a:r>
              <a:rPr lang="fr-FR" sz="1400" b="0" dirty="0" smtClean="0"/>
              <a:t>Paramètres.</a:t>
            </a:r>
          </a:p>
          <a:p>
            <a:pPr marL="541338" indent="-363538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Accès au menu </a:t>
            </a:r>
            <a:r>
              <a:rPr lang="fr-FR" sz="1400" b="0" dirty="0" smtClean="0"/>
              <a:t>clients</a:t>
            </a:r>
            <a:endParaRPr lang="fr-FR" sz="1400" b="0" dirty="0"/>
          </a:p>
          <a:p>
            <a:pPr marL="541338" indent="-363538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Création </a:t>
            </a:r>
            <a:r>
              <a:rPr lang="fr-FR" sz="1400" b="0" dirty="0"/>
              <a:t>de Clients :</a:t>
            </a:r>
          </a:p>
          <a:p>
            <a:pPr marL="719138" indent="-361950"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0" u="sng" dirty="0"/>
              <a:t>Client 1 </a:t>
            </a:r>
            <a:r>
              <a:rPr lang="fr-FR" sz="1400" b="0" u="sng" dirty="0" smtClean="0"/>
              <a:t>: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Créer </a:t>
            </a:r>
            <a:r>
              <a:rPr lang="fr-FR" dirty="0"/>
              <a:t>un client avec un abonnement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Participant</a:t>
            </a:r>
            <a:r>
              <a:rPr lang="fr-FR" dirty="0" smtClean="0"/>
              <a:t>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Un </a:t>
            </a:r>
            <a:r>
              <a:rPr lang="fr-FR" dirty="0"/>
              <a:t>e-mail sera envoyé au client pour lui permettre de changer son mot de </a:t>
            </a:r>
            <a:r>
              <a:rPr lang="fr-FR" dirty="0" smtClean="0"/>
              <a:t>passe.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client modifie son mot de </a:t>
            </a:r>
            <a:r>
              <a:rPr lang="fr-FR" dirty="0" smtClean="0"/>
              <a:t>passe.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Un </a:t>
            </a:r>
            <a:r>
              <a:rPr lang="fr-FR" dirty="0"/>
              <a:t>e-mail sera envoyé au client pour l'informer que son mot de passe a été modifié. </a:t>
            </a:r>
            <a:endParaRPr lang="fr-FR" dirty="0" smtClean="0"/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client se connecte à la plateforme</a:t>
            </a:r>
            <a:r>
              <a:rPr lang="fr-FR" dirty="0" smtClean="0"/>
              <a:t>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endParaRPr lang="fr-FR" dirty="0" smtClean="0"/>
          </a:p>
          <a:p>
            <a:pPr marL="719138" indent="-361950"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400" b="0" u="sng" dirty="0" smtClean="0"/>
              <a:t>Client 2 :</a:t>
            </a:r>
            <a:endParaRPr lang="fr-FR" sz="1400" b="0" u="sng" dirty="0"/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/>
              <a:t>Créer un client avec un abonnement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</a:rPr>
              <a:t>Purchaser</a:t>
            </a:r>
            <a:r>
              <a:rPr lang="fr-FR" dirty="0" smtClean="0"/>
              <a:t>.</a:t>
            </a:r>
            <a:endParaRPr lang="fr-FR" dirty="0"/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/>
              <a:t>Un e-mail sera envoyé au client pour lui permettre de changer son mot de passe.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/>
              <a:t>Le client modifie son mot de passe.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/>
              <a:t>Un e-mail sera envoyé au client pour l'informer que son mot de passe a été modifié. </a:t>
            </a:r>
            <a:endParaRPr lang="fr-FR" dirty="0" smtClean="0"/>
          </a:p>
          <a:p>
            <a:pPr marL="1062038" lvl="1" indent="-3429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client se connecte à la plateforme.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sz="1400" b="0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cr</a:t>
            </a:r>
            <a:r>
              <a:rPr lang="fr-FR" dirty="0"/>
              <a:t>é</a:t>
            </a:r>
            <a:r>
              <a:rPr lang="fr-FR" dirty="0" smtClean="0"/>
              <a:t>ation d’un </a:t>
            </a:r>
            <a:r>
              <a:rPr lang="fr-FR" dirty="0"/>
              <a:t>client via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66996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spcBef>
                <a:spcPts val="0"/>
              </a:spcBef>
            </a:pPr>
            <a:r>
              <a:rPr lang="fr-FR" dirty="0"/>
              <a:t>En tant </a:t>
            </a:r>
            <a:r>
              <a:rPr lang="fr-FR" dirty="0" smtClean="0"/>
              <a:t>que client :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Accès </a:t>
            </a:r>
            <a:r>
              <a:rPr lang="fr-FR" sz="1400" b="0" dirty="0"/>
              <a:t>à la </a:t>
            </a:r>
            <a:r>
              <a:rPr lang="fr-FR" sz="1400" b="0" dirty="0" smtClean="0"/>
              <a:t>plateforme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err="1" smtClean="0"/>
              <a:t>Signup</a:t>
            </a:r>
            <a:r>
              <a:rPr lang="fr-FR" sz="1400" b="0" dirty="0" smtClean="0"/>
              <a:t> </a:t>
            </a:r>
            <a:r>
              <a:rPr lang="fr-FR" sz="1400" b="0" dirty="0"/>
              <a:t>avec un abonnement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Subscriber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Un </a:t>
            </a:r>
            <a:r>
              <a:rPr lang="fr-FR" sz="1400" b="0" dirty="0"/>
              <a:t>e-mail sera envoyé au client pour lui </a:t>
            </a:r>
            <a:r>
              <a:rPr lang="fr-FR" sz="1400" b="0" dirty="0" smtClean="0"/>
              <a:t>indiquer que son compte est en cours de validation par l’administrateur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Création </a:t>
            </a:r>
            <a:r>
              <a:rPr lang="fr-FR" sz="1400" b="0" dirty="0" smtClean="0"/>
              <a:t>du Client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dirty="0"/>
              <a:t>Créer un client avec un abonnement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Subscriber</a:t>
            </a:r>
            <a:r>
              <a:rPr lang="fr-FR" dirty="0"/>
              <a:t>.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dirty="0"/>
              <a:t>Création d’un profil Admin</a:t>
            </a:r>
          </a:p>
          <a:p>
            <a:pPr marL="1062038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dirty="0"/>
              <a:t>Création d’un </a:t>
            </a:r>
            <a:r>
              <a:rPr lang="fr-FR" dirty="0" smtClean="0"/>
              <a:t>utilisateur avec le profil Admin</a:t>
            </a:r>
            <a:endParaRPr lang="fr-FR" dirty="0"/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 smtClean="0"/>
              <a:t>L‘administrateur </a:t>
            </a:r>
            <a:r>
              <a:rPr lang="fr-FR" sz="1400" b="0" dirty="0"/>
              <a:t>valide le compte </a:t>
            </a:r>
            <a:r>
              <a:rPr lang="fr-FR" sz="1400" b="0" dirty="0" smtClean="0"/>
              <a:t>client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Un e-mail sera envoyé au client pour lui permettre de changer son mot de passe</a:t>
            </a:r>
            <a:r>
              <a:rPr lang="fr-FR" sz="1400" b="0" dirty="0" smtClean="0"/>
              <a:t>.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L’utilisateur modifie son mot de passe.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Le client se connecte à la </a:t>
            </a:r>
            <a:r>
              <a:rPr lang="fr-FR" sz="1400" b="0" dirty="0" smtClean="0"/>
              <a:t>plateforme</a:t>
            </a:r>
            <a:endParaRPr lang="fr-FR" sz="1400" b="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Parcours cr</a:t>
            </a:r>
            <a:r>
              <a:rPr lang="fr-FR" dirty="0"/>
              <a:t>é</a:t>
            </a:r>
            <a:r>
              <a:rPr lang="fr-FR" dirty="0" smtClean="0"/>
              <a:t>ation d’un </a:t>
            </a:r>
            <a:r>
              <a:rPr lang="fr-FR" dirty="0"/>
              <a:t>client via </a:t>
            </a:r>
            <a:r>
              <a:rPr lang="fr-FR" dirty="0" err="1" smtClean="0"/>
              <a:t>signup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7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166" y="3023280"/>
            <a:ext cx="9146697" cy="1746159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fr-FR" sz="4800" dirty="0">
                <a:solidFill>
                  <a:schemeClr val="bg1"/>
                </a:solidFill>
              </a:rPr>
              <a:t>Parcours </a:t>
            </a:r>
            <a:r>
              <a:rPr lang="fr-FR" sz="4800" dirty="0" smtClean="0">
                <a:solidFill>
                  <a:schemeClr val="bg1"/>
                </a:solidFill>
              </a:rPr>
              <a:t>compensation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83520" y="2877820"/>
            <a:ext cx="1567543" cy="1346200"/>
          </a:xfrm>
        </p:spPr>
        <p:txBody>
          <a:bodyPr/>
          <a:lstStyle/>
          <a:p>
            <a:r>
              <a:rPr lang="fr-FR" sz="5400" dirty="0" smtClean="0"/>
              <a:t>02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15980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spcBef>
                <a:spcPts val="0"/>
              </a:spcBef>
            </a:pPr>
            <a:r>
              <a:rPr lang="fr-FR" dirty="0"/>
              <a:t>En tant que client :</a:t>
            </a:r>
          </a:p>
          <a:p>
            <a:pPr marL="449263" indent="-271463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0" dirty="0"/>
              <a:t>Accès à la plateforme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Ajout fichier compensation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37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Besoin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8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62901</TotalTime>
  <Words>276</Words>
  <Application>Microsoft Office PowerPoint</Application>
  <PresentationFormat>Personnalisé</PresentationFormat>
  <Paragraphs>47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Montserrat Medium</vt:lpstr>
      <vt:lpstr>Montserrat SemiBold</vt:lpstr>
      <vt:lpstr>Noto Sans Symbols</vt:lpstr>
      <vt:lpstr>Trebuchet MS</vt:lpstr>
      <vt:lpstr>Wingdings</vt:lpstr>
      <vt:lpstr>Default Theme</vt:lpstr>
      <vt:lpstr>Présentation PowerPoint</vt:lpstr>
      <vt:lpstr>Parcours création d’un client</vt:lpstr>
      <vt:lpstr>Parcours création d’un client via administration </vt:lpstr>
      <vt:lpstr>Parcours création d’un client via signup</vt:lpstr>
      <vt:lpstr>Parcours compensation</vt:lpstr>
      <vt:lpstr>Ajout fichier compensation </vt:lpstr>
      <vt:lpstr>Besoin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TESSE, Stéphanie</dc:creator>
  <cp:lastModifiedBy>AOUADI Tarek [EXT]</cp:lastModifiedBy>
  <cp:revision>733</cp:revision>
  <dcterms:modified xsi:type="dcterms:W3CDTF">2024-09-05T12:36:56Z</dcterms:modified>
</cp:coreProperties>
</file>