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8"/>
  </p:notesMasterIdLst>
  <p:handoutMasterIdLst>
    <p:handoutMasterId r:id="rId9"/>
  </p:handoutMasterIdLst>
  <p:sldIdLst>
    <p:sldId id="256" r:id="rId2"/>
    <p:sldId id="495" r:id="rId3"/>
    <p:sldId id="497" r:id="rId4"/>
    <p:sldId id="493" r:id="rId5"/>
    <p:sldId id="486" r:id="rId6"/>
    <p:sldId id="496" r:id="rId7"/>
  </p:sldIdLst>
  <p:sldSz cx="12488863" cy="7024688"/>
  <p:notesSz cx="6858000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57501466-B673-4442-8EC1-AAFD33235D55}">
          <p14:sldIdLst>
            <p14:sldId id="256"/>
            <p14:sldId id="495"/>
            <p14:sldId id="497"/>
            <p14:sldId id="493"/>
            <p14:sldId id="486"/>
            <p14:sldId id="4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55">
          <p15:clr>
            <a:srgbClr val="A4A3A4"/>
          </p15:clr>
        </p15:guide>
        <p15:guide id="2" pos="441">
          <p15:clr>
            <a:srgbClr val="A4A3A4"/>
          </p15:clr>
        </p15:guide>
        <p15:guide id="3" orient="horz" pos="897">
          <p15:clr>
            <a:srgbClr val="A4A3A4"/>
          </p15:clr>
        </p15:guide>
        <p15:guide id="4" pos="3344">
          <p15:clr>
            <a:srgbClr val="A4A3A4"/>
          </p15:clr>
        </p15:guide>
        <p15:guide id="5" pos="3752">
          <p15:clr>
            <a:srgbClr val="A4A3A4"/>
          </p15:clr>
        </p15:guide>
        <p15:guide id="6" pos="7562">
          <p15:clr>
            <a:srgbClr val="A4A3A4"/>
          </p15:clr>
        </p15:guide>
        <p15:guide id="7" pos="42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OUADI" initials="A" lastIdx="1" clrIdx="0">
    <p:extLst>
      <p:ext uri="{19B8F6BF-5375-455C-9EA6-DF929625EA0E}">
        <p15:presenceInfo xmlns:p15="http://schemas.microsoft.com/office/powerpoint/2012/main" userId="AOUADI" providerId="None"/>
      </p:ext>
    </p:extLst>
  </p:cmAuthor>
  <p:cmAuthor id="2" name="AOUADI Tarek [EXT]" initials="AT[" lastIdx="1" clrIdx="1">
    <p:extLst>
      <p:ext uri="{19B8F6BF-5375-455C-9EA6-DF929625EA0E}">
        <p15:presenceInfo xmlns:p15="http://schemas.microsoft.com/office/powerpoint/2012/main" userId="S-1-5-21-2265111828-1672050035-4149430020-76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9DCF3"/>
    <a:srgbClr val="C1776F"/>
    <a:srgbClr val="215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86E980-45EA-443C-A877-419BE2C6A4F5}">
  <a:tblStyle styleId="{FC86E980-45EA-443C-A877-419BE2C6A4F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2" autoAdjust="0"/>
    <p:restoredTop sz="93557" autoAdjust="0"/>
  </p:normalViewPr>
  <p:slideViewPr>
    <p:cSldViewPr snapToGrid="0">
      <p:cViewPr varScale="1">
        <p:scale>
          <a:sx n="63" d="100"/>
          <a:sy n="63" d="100"/>
        </p:scale>
        <p:origin x="644" y="52"/>
      </p:cViewPr>
      <p:guideLst>
        <p:guide orient="horz" pos="3755"/>
        <p:guide pos="441"/>
        <p:guide orient="horz" pos="897"/>
        <p:guide pos="3344"/>
        <p:guide pos="3752"/>
        <p:guide pos="7562"/>
        <p:guide pos="42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034" y="78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3E801-6321-448C-A961-4AD8C7696690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FED01F04-5348-4C97-BBA4-C09A67C542EC}">
      <dgm:prSet phldrT="[Texte]" custT="1"/>
      <dgm:spPr/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Tarek AOUADI</a:t>
          </a:r>
        </a:p>
        <a:p>
          <a:r>
            <a:rPr lang="fr-FR" sz="1200" b="1" dirty="0" smtClean="0">
              <a:solidFill>
                <a:schemeClr val="tx1"/>
              </a:solidFill>
            </a:rPr>
            <a:t>PM</a:t>
          </a:r>
          <a:endParaRPr lang="fr-FR" sz="1200" b="1" dirty="0">
            <a:solidFill>
              <a:schemeClr val="tx1"/>
            </a:solidFill>
          </a:endParaRPr>
        </a:p>
      </dgm:t>
    </dgm:pt>
    <dgm:pt modelId="{C5EDC739-A111-45D4-A08F-23E37D6C49F0}" type="parTrans" cxnId="{8B29A83D-1474-4F31-85ED-AB7AE1FDE9D9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F9DA6028-B313-4BDC-B90A-5284EFBE9111}" type="sibTrans" cxnId="{8B29A83D-1474-4F31-85ED-AB7AE1FDE9D9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2868EF86-041B-44B6-ABFE-28112451E5BF}">
      <dgm:prSet phldrT="[Texte]" custT="1"/>
      <dgm:spPr/>
      <dgm:t>
        <a:bodyPr/>
        <a:lstStyle/>
        <a:p>
          <a:r>
            <a:rPr lang="fr-FR" sz="1200" dirty="0" err="1" smtClean="0">
              <a:solidFill>
                <a:schemeClr val="tx1"/>
              </a:solidFill>
            </a:rPr>
            <a:t>Moez</a:t>
          </a:r>
          <a:r>
            <a:rPr lang="fr-FR" sz="1200" dirty="0" smtClean="0">
              <a:solidFill>
                <a:schemeClr val="tx1"/>
              </a:solidFill>
            </a:rPr>
            <a:t> </a:t>
          </a:r>
          <a:r>
            <a:rPr lang="fr-FR" sz="1200" dirty="0" err="1" smtClean="0">
              <a:solidFill>
                <a:schemeClr val="tx1"/>
              </a:solidFill>
            </a:rPr>
            <a:t>Sadok</a:t>
          </a:r>
          <a:endParaRPr lang="fr-FR" sz="1200" dirty="0" smtClean="0">
            <a:solidFill>
              <a:schemeClr val="tx1"/>
            </a:solidFill>
          </a:endParaRPr>
        </a:p>
        <a:p>
          <a:r>
            <a:rPr lang="fr-FR" sz="1200" b="1" dirty="0" err="1" smtClean="0">
              <a:solidFill>
                <a:schemeClr val="tx1"/>
              </a:solidFill>
            </a:rPr>
            <a:t>DevOPS</a:t>
          </a:r>
          <a:endParaRPr lang="fr-FR" sz="1200" b="1" dirty="0">
            <a:solidFill>
              <a:schemeClr val="tx1"/>
            </a:solidFill>
          </a:endParaRPr>
        </a:p>
      </dgm:t>
    </dgm:pt>
    <dgm:pt modelId="{C5BE6B0F-CBA8-4C02-8E66-FC1737FD0980}" type="parTrans" cxnId="{A0EAC8DF-4FD5-4C1E-A155-816B847C33CE}">
      <dgm:prSet/>
      <dgm:spPr/>
      <dgm:t>
        <a:bodyPr/>
        <a:lstStyle/>
        <a:p>
          <a:endParaRPr lang="fr-FR" sz="1400">
            <a:solidFill>
              <a:schemeClr val="tx1"/>
            </a:solidFill>
          </a:endParaRPr>
        </a:p>
      </dgm:t>
    </dgm:pt>
    <dgm:pt modelId="{C804C686-E25B-4545-9F20-78347DB81B2C}" type="sibTrans" cxnId="{A0EAC8DF-4FD5-4C1E-A155-816B847C33CE}">
      <dgm:prSet/>
      <dgm:spPr/>
      <dgm:t>
        <a:bodyPr/>
        <a:lstStyle/>
        <a:p>
          <a:endParaRPr lang="fr-FR" sz="1400">
            <a:solidFill>
              <a:schemeClr val="tx1"/>
            </a:solidFill>
          </a:endParaRPr>
        </a:p>
      </dgm:t>
    </dgm:pt>
    <dgm:pt modelId="{D7F6E6A9-E0E2-411C-8970-DBD9D937B954}" type="pres">
      <dgm:prSet presAssocID="{4363E801-6321-448C-A961-4AD8C76966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3D1C71B-D9FF-43C1-9129-F120D92D4241}" type="pres">
      <dgm:prSet presAssocID="{FED01F04-5348-4C97-BBA4-C09A67C542EC}" presName="hierRoot1" presStyleCnt="0">
        <dgm:presLayoutVars>
          <dgm:hierBranch val="init"/>
        </dgm:presLayoutVars>
      </dgm:prSet>
      <dgm:spPr/>
    </dgm:pt>
    <dgm:pt modelId="{3BE87F22-0721-4431-871C-76CB3CA1C393}" type="pres">
      <dgm:prSet presAssocID="{FED01F04-5348-4C97-BBA4-C09A67C542EC}" presName="rootComposite1" presStyleCnt="0"/>
      <dgm:spPr/>
    </dgm:pt>
    <dgm:pt modelId="{54A8A156-833C-4785-B941-63B93EB81247}" type="pres">
      <dgm:prSet presAssocID="{FED01F04-5348-4C97-BBA4-C09A67C542E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B332568-F2A7-4688-8222-CC94D12F1099}" type="pres">
      <dgm:prSet presAssocID="{FED01F04-5348-4C97-BBA4-C09A67C542EC}" presName="rootConnector1" presStyleLbl="node1" presStyleIdx="0" presStyleCnt="0"/>
      <dgm:spPr/>
      <dgm:t>
        <a:bodyPr/>
        <a:lstStyle/>
        <a:p>
          <a:endParaRPr lang="fr-FR"/>
        </a:p>
      </dgm:t>
    </dgm:pt>
    <dgm:pt modelId="{08826F77-3C68-48A4-9B63-125115C1FF0A}" type="pres">
      <dgm:prSet presAssocID="{FED01F04-5348-4C97-BBA4-C09A67C542EC}" presName="hierChild2" presStyleCnt="0"/>
      <dgm:spPr/>
    </dgm:pt>
    <dgm:pt modelId="{AAD3085B-2DE5-4973-80ED-4C0D715F1581}" type="pres">
      <dgm:prSet presAssocID="{C5BE6B0F-CBA8-4C02-8E66-FC1737FD0980}" presName="Name37" presStyleLbl="parChTrans1D2" presStyleIdx="0" presStyleCnt="1"/>
      <dgm:spPr/>
      <dgm:t>
        <a:bodyPr/>
        <a:lstStyle/>
        <a:p>
          <a:endParaRPr lang="fr-FR"/>
        </a:p>
      </dgm:t>
    </dgm:pt>
    <dgm:pt modelId="{CA0A070B-4A6A-4536-96B3-D212024B5D7F}" type="pres">
      <dgm:prSet presAssocID="{2868EF86-041B-44B6-ABFE-28112451E5BF}" presName="hierRoot2" presStyleCnt="0">
        <dgm:presLayoutVars>
          <dgm:hierBranch val="init"/>
        </dgm:presLayoutVars>
      </dgm:prSet>
      <dgm:spPr/>
    </dgm:pt>
    <dgm:pt modelId="{F4BDBA46-BCDF-4E7B-B756-F6BA24D4B2E1}" type="pres">
      <dgm:prSet presAssocID="{2868EF86-041B-44B6-ABFE-28112451E5BF}" presName="rootComposite" presStyleCnt="0"/>
      <dgm:spPr/>
    </dgm:pt>
    <dgm:pt modelId="{D7022C6E-FC37-410F-9C98-3F00767B6BB1}" type="pres">
      <dgm:prSet presAssocID="{2868EF86-041B-44B6-ABFE-28112451E5B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8C73932-8F6F-4A6C-87CF-306FAF79DBB1}" type="pres">
      <dgm:prSet presAssocID="{2868EF86-041B-44B6-ABFE-28112451E5BF}" presName="rootConnector" presStyleLbl="node2" presStyleIdx="0" presStyleCnt="1"/>
      <dgm:spPr/>
      <dgm:t>
        <a:bodyPr/>
        <a:lstStyle/>
        <a:p>
          <a:endParaRPr lang="fr-FR"/>
        </a:p>
      </dgm:t>
    </dgm:pt>
    <dgm:pt modelId="{6B394669-964D-4DC2-85C8-B3B6D5E52AB2}" type="pres">
      <dgm:prSet presAssocID="{2868EF86-041B-44B6-ABFE-28112451E5BF}" presName="hierChild4" presStyleCnt="0"/>
      <dgm:spPr/>
    </dgm:pt>
    <dgm:pt modelId="{E7FD7E5D-0D42-4AAE-ADC9-1ACCFD43DA69}" type="pres">
      <dgm:prSet presAssocID="{2868EF86-041B-44B6-ABFE-28112451E5BF}" presName="hierChild5" presStyleCnt="0"/>
      <dgm:spPr/>
    </dgm:pt>
    <dgm:pt modelId="{BE47355D-018A-4E2D-8EF3-7522F33039F0}" type="pres">
      <dgm:prSet presAssocID="{FED01F04-5348-4C97-BBA4-C09A67C542EC}" presName="hierChild3" presStyleCnt="0"/>
      <dgm:spPr/>
    </dgm:pt>
  </dgm:ptLst>
  <dgm:cxnLst>
    <dgm:cxn modelId="{48491DAC-95EB-4D0F-9EB8-82DBD526A6D6}" type="presOf" srcId="{4363E801-6321-448C-A961-4AD8C7696690}" destId="{D7F6E6A9-E0E2-411C-8970-DBD9D937B954}" srcOrd="0" destOrd="0" presId="urn:microsoft.com/office/officeart/2005/8/layout/orgChart1"/>
    <dgm:cxn modelId="{7279ABBB-92F9-4D95-9A3C-DB88C31FDE98}" type="presOf" srcId="{2868EF86-041B-44B6-ABFE-28112451E5BF}" destId="{D8C73932-8F6F-4A6C-87CF-306FAF79DBB1}" srcOrd="1" destOrd="0" presId="urn:microsoft.com/office/officeart/2005/8/layout/orgChart1"/>
    <dgm:cxn modelId="{8B29A83D-1474-4F31-85ED-AB7AE1FDE9D9}" srcId="{4363E801-6321-448C-A961-4AD8C7696690}" destId="{FED01F04-5348-4C97-BBA4-C09A67C542EC}" srcOrd="0" destOrd="0" parTransId="{C5EDC739-A111-45D4-A08F-23E37D6C49F0}" sibTransId="{F9DA6028-B313-4BDC-B90A-5284EFBE9111}"/>
    <dgm:cxn modelId="{C5ABCAFC-0B7C-44E9-B9BB-280442861CEE}" type="presOf" srcId="{FED01F04-5348-4C97-BBA4-C09A67C542EC}" destId="{AB332568-F2A7-4688-8222-CC94D12F1099}" srcOrd="1" destOrd="0" presId="urn:microsoft.com/office/officeart/2005/8/layout/orgChart1"/>
    <dgm:cxn modelId="{21923AD9-75AD-481E-8AD7-7E6E8C849C79}" type="presOf" srcId="{C5BE6B0F-CBA8-4C02-8E66-FC1737FD0980}" destId="{AAD3085B-2DE5-4973-80ED-4C0D715F1581}" srcOrd="0" destOrd="0" presId="urn:microsoft.com/office/officeart/2005/8/layout/orgChart1"/>
    <dgm:cxn modelId="{27CBB8F7-FE8A-4AEB-86AE-D67AD00335C3}" type="presOf" srcId="{FED01F04-5348-4C97-BBA4-C09A67C542EC}" destId="{54A8A156-833C-4785-B941-63B93EB81247}" srcOrd="0" destOrd="0" presId="urn:microsoft.com/office/officeart/2005/8/layout/orgChart1"/>
    <dgm:cxn modelId="{5B994E5F-1AF1-47B6-814C-8C577ABE1128}" type="presOf" srcId="{2868EF86-041B-44B6-ABFE-28112451E5BF}" destId="{D7022C6E-FC37-410F-9C98-3F00767B6BB1}" srcOrd="0" destOrd="0" presId="urn:microsoft.com/office/officeart/2005/8/layout/orgChart1"/>
    <dgm:cxn modelId="{A0EAC8DF-4FD5-4C1E-A155-816B847C33CE}" srcId="{FED01F04-5348-4C97-BBA4-C09A67C542EC}" destId="{2868EF86-041B-44B6-ABFE-28112451E5BF}" srcOrd="0" destOrd="0" parTransId="{C5BE6B0F-CBA8-4C02-8E66-FC1737FD0980}" sibTransId="{C804C686-E25B-4545-9F20-78347DB81B2C}"/>
    <dgm:cxn modelId="{843220C1-EE8A-40F0-BDBC-39423355DA32}" type="presParOf" srcId="{D7F6E6A9-E0E2-411C-8970-DBD9D937B954}" destId="{73D1C71B-D9FF-43C1-9129-F120D92D4241}" srcOrd="0" destOrd="0" presId="urn:microsoft.com/office/officeart/2005/8/layout/orgChart1"/>
    <dgm:cxn modelId="{4343F2E4-E599-4197-879E-DDA37023A6EA}" type="presParOf" srcId="{73D1C71B-D9FF-43C1-9129-F120D92D4241}" destId="{3BE87F22-0721-4431-871C-76CB3CA1C393}" srcOrd="0" destOrd="0" presId="urn:microsoft.com/office/officeart/2005/8/layout/orgChart1"/>
    <dgm:cxn modelId="{50390CE2-4056-4757-91C8-8CED9E422115}" type="presParOf" srcId="{3BE87F22-0721-4431-871C-76CB3CA1C393}" destId="{54A8A156-833C-4785-B941-63B93EB81247}" srcOrd="0" destOrd="0" presId="urn:microsoft.com/office/officeart/2005/8/layout/orgChart1"/>
    <dgm:cxn modelId="{31DCEF80-C431-4CB2-81D4-FCE549BE4A42}" type="presParOf" srcId="{3BE87F22-0721-4431-871C-76CB3CA1C393}" destId="{AB332568-F2A7-4688-8222-CC94D12F1099}" srcOrd="1" destOrd="0" presId="urn:microsoft.com/office/officeart/2005/8/layout/orgChart1"/>
    <dgm:cxn modelId="{7EE0E1B9-FECF-46FE-A417-07017D4B7CB0}" type="presParOf" srcId="{73D1C71B-D9FF-43C1-9129-F120D92D4241}" destId="{08826F77-3C68-48A4-9B63-125115C1FF0A}" srcOrd="1" destOrd="0" presId="urn:microsoft.com/office/officeart/2005/8/layout/orgChart1"/>
    <dgm:cxn modelId="{6F272A93-6092-4ECD-9A66-87BB22A03C12}" type="presParOf" srcId="{08826F77-3C68-48A4-9B63-125115C1FF0A}" destId="{AAD3085B-2DE5-4973-80ED-4C0D715F1581}" srcOrd="0" destOrd="0" presId="urn:microsoft.com/office/officeart/2005/8/layout/orgChart1"/>
    <dgm:cxn modelId="{93D1A253-C143-4AF0-B05A-BE11500CD90E}" type="presParOf" srcId="{08826F77-3C68-48A4-9B63-125115C1FF0A}" destId="{CA0A070B-4A6A-4536-96B3-D212024B5D7F}" srcOrd="1" destOrd="0" presId="urn:microsoft.com/office/officeart/2005/8/layout/orgChart1"/>
    <dgm:cxn modelId="{48D5F148-4DC0-4AC3-8C30-2A1ADB21D691}" type="presParOf" srcId="{CA0A070B-4A6A-4536-96B3-D212024B5D7F}" destId="{F4BDBA46-BCDF-4E7B-B756-F6BA24D4B2E1}" srcOrd="0" destOrd="0" presId="urn:microsoft.com/office/officeart/2005/8/layout/orgChart1"/>
    <dgm:cxn modelId="{217D0202-65E3-4631-B886-3AE954EE7D02}" type="presParOf" srcId="{F4BDBA46-BCDF-4E7B-B756-F6BA24D4B2E1}" destId="{D7022C6E-FC37-410F-9C98-3F00767B6BB1}" srcOrd="0" destOrd="0" presId="urn:microsoft.com/office/officeart/2005/8/layout/orgChart1"/>
    <dgm:cxn modelId="{5BDC4AE6-76FB-4581-B184-F3B6A273B83F}" type="presParOf" srcId="{F4BDBA46-BCDF-4E7B-B756-F6BA24D4B2E1}" destId="{D8C73932-8F6F-4A6C-87CF-306FAF79DBB1}" srcOrd="1" destOrd="0" presId="urn:microsoft.com/office/officeart/2005/8/layout/orgChart1"/>
    <dgm:cxn modelId="{A36BF9DE-5E12-4C51-A3A9-8775C992B301}" type="presParOf" srcId="{CA0A070B-4A6A-4536-96B3-D212024B5D7F}" destId="{6B394669-964D-4DC2-85C8-B3B6D5E52AB2}" srcOrd="1" destOrd="0" presId="urn:microsoft.com/office/officeart/2005/8/layout/orgChart1"/>
    <dgm:cxn modelId="{07E8AD5E-B2F0-49F4-B8D0-775ACE77E978}" type="presParOf" srcId="{CA0A070B-4A6A-4536-96B3-D212024B5D7F}" destId="{E7FD7E5D-0D42-4AAE-ADC9-1ACCFD43DA69}" srcOrd="2" destOrd="0" presId="urn:microsoft.com/office/officeart/2005/8/layout/orgChart1"/>
    <dgm:cxn modelId="{73E76B99-2298-4ACC-8FA4-179EEB15F253}" type="presParOf" srcId="{73D1C71B-D9FF-43C1-9129-F120D92D4241}" destId="{BE47355D-018A-4E2D-8EF3-7522F33039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3E801-6321-448C-A961-4AD8C7696690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ED01F04-5348-4C97-BBA4-C09A67C542EC}">
      <dgm:prSet phldrT="[Texte]" custT="1"/>
      <dgm:spPr/>
      <dgm:t>
        <a:bodyPr/>
        <a:lstStyle/>
        <a:p>
          <a:r>
            <a:rPr lang="fr-FR" sz="1200" dirty="0" err="1" smtClean="0">
              <a:solidFill>
                <a:schemeClr val="tx1"/>
              </a:solidFill>
            </a:rPr>
            <a:t>Manoubia</a:t>
          </a:r>
          <a:r>
            <a:rPr lang="fr-FR" sz="1200" dirty="0" smtClean="0">
              <a:solidFill>
                <a:schemeClr val="tx1"/>
              </a:solidFill>
            </a:rPr>
            <a:t> AOUADI</a:t>
          </a:r>
        </a:p>
        <a:p>
          <a:r>
            <a:rPr lang="fr-FR" sz="1200" b="1" dirty="0" smtClean="0">
              <a:solidFill>
                <a:schemeClr val="tx1"/>
              </a:solidFill>
            </a:rPr>
            <a:t>PMO</a:t>
          </a:r>
          <a:endParaRPr lang="fr-FR" sz="1200" b="1" dirty="0">
            <a:solidFill>
              <a:schemeClr val="tx1"/>
            </a:solidFill>
          </a:endParaRPr>
        </a:p>
      </dgm:t>
    </dgm:pt>
    <dgm:pt modelId="{C5EDC739-A111-45D4-A08F-23E37D6C49F0}" type="parTrans" cxnId="{8B29A83D-1474-4F31-85ED-AB7AE1FDE9D9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F9DA6028-B313-4BDC-B90A-5284EFBE9111}" type="sibTrans" cxnId="{8B29A83D-1474-4F31-85ED-AB7AE1FDE9D9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36F28490-8B08-4897-A7F8-F0565B0A513F}">
      <dgm:prSet phldrT="[Texte]" custT="1"/>
      <dgm:spPr/>
      <dgm:t>
        <a:bodyPr/>
        <a:lstStyle/>
        <a:p>
          <a:r>
            <a:rPr lang="fr-FR" sz="1200" dirty="0" err="1" smtClean="0">
              <a:solidFill>
                <a:schemeClr val="tx1"/>
              </a:solidFill>
            </a:rPr>
            <a:t>Ahlem</a:t>
          </a:r>
          <a:r>
            <a:rPr lang="fr-FR" sz="1200" dirty="0" smtClean="0">
              <a:solidFill>
                <a:schemeClr val="tx1"/>
              </a:solidFill>
            </a:rPr>
            <a:t> BELGACEM</a:t>
          </a:r>
        </a:p>
        <a:p>
          <a:r>
            <a:rPr lang="fr-FR" sz="1200" b="1" dirty="0" smtClean="0">
              <a:solidFill>
                <a:schemeClr val="tx1"/>
              </a:solidFill>
            </a:rPr>
            <a:t>CPT FS</a:t>
          </a:r>
          <a:endParaRPr lang="fr-FR" sz="1200" b="1" dirty="0">
            <a:solidFill>
              <a:schemeClr val="tx1"/>
            </a:solidFill>
          </a:endParaRPr>
        </a:p>
      </dgm:t>
    </dgm:pt>
    <dgm:pt modelId="{9E3845A6-22DD-4BE6-9D35-36E7FBD86816}" type="parTrans" cxnId="{A250F659-2A4E-4DFA-A625-59E3418AB46F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832DFAB2-6BE6-4454-B937-B667381E5A69}" type="sibTrans" cxnId="{A250F659-2A4E-4DFA-A625-59E3418AB46F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644BAC83-F9D3-4C33-B4BB-54DE0FC9C15F}">
      <dgm:prSet phldrT="[Texte]" custT="1"/>
      <dgm:spPr/>
      <dgm:t>
        <a:bodyPr/>
        <a:lstStyle/>
        <a:p>
          <a:r>
            <a:rPr lang="fr-FR" sz="1200" smtClean="0">
              <a:solidFill>
                <a:schemeClr val="tx1"/>
              </a:solidFill>
            </a:rPr>
            <a:t>Issam ABDELHAFID</a:t>
          </a:r>
        </a:p>
        <a:p>
          <a:r>
            <a:rPr lang="fr-FR" sz="1200" b="1" smtClean="0">
              <a:solidFill>
                <a:schemeClr val="tx1"/>
              </a:solidFill>
            </a:rPr>
            <a:t>Dev FS</a:t>
          </a:r>
          <a:endParaRPr lang="fr-FR" sz="1200" b="1" dirty="0">
            <a:solidFill>
              <a:schemeClr val="tx1"/>
            </a:solidFill>
          </a:endParaRPr>
        </a:p>
      </dgm:t>
    </dgm:pt>
    <dgm:pt modelId="{07165B01-93A3-4B78-ACD1-E3D6796C31A9}" type="parTrans" cxnId="{FF6DDFA4-7144-4DD1-A5F9-3C920C4A1437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97AB7BC9-658F-443E-ADD0-61014FC3FC8E}" type="sibTrans" cxnId="{FF6DDFA4-7144-4DD1-A5F9-3C920C4A1437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4F23758D-FACA-4CB0-9E02-470515B60CF2}">
      <dgm:prSet phldrT="[Texte]" custT="1"/>
      <dgm:spPr/>
      <dgm:t>
        <a:bodyPr/>
        <a:lstStyle/>
        <a:p>
          <a:r>
            <a:rPr lang="fr-FR" sz="1200" dirty="0" err="1" smtClean="0">
              <a:solidFill>
                <a:schemeClr val="tx1"/>
              </a:solidFill>
            </a:rPr>
            <a:t>Wafa</a:t>
          </a:r>
          <a:r>
            <a:rPr lang="fr-FR" sz="1200" dirty="0" smtClean="0">
              <a:solidFill>
                <a:schemeClr val="tx1"/>
              </a:solidFill>
            </a:rPr>
            <a:t> </a:t>
          </a:r>
          <a:r>
            <a:rPr lang="fr-FR" sz="1200" dirty="0" err="1" smtClean="0">
              <a:solidFill>
                <a:schemeClr val="tx1"/>
              </a:solidFill>
            </a:rPr>
            <a:t>Miled</a:t>
          </a:r>
          <a:endParaRPr lang="fr-FR" sz="1200" dirty="0" smtClean="0">
            <a:solidFill>
              <a:schemeClr val="tx1"/>
            </a:solidFill>
          </a:endParaRPr>
        </a:p>
        <a:p>
          <a:r>
            <a:rPr lang="fr-FR" sz="1200" b="1" dirty="0" smtClean="0">
              <a:solidFill>
                <a:schemeClr val="tx1"/>
              </a:solidFill>
            </a:rPr>
            <a:t>CPT DS</a:t>
          </a:r>
          <a:endParaRPr lang="fr-FR" sz="1200" b="1" dirty="0">
            <a:solidFill>
              <a:schemeClr val="tx1"/>
            </a:solidFill>
          </a:endParaRPr>
        </a:p>
      </dgm:t>
    </dgm:pt>
    <dgm:pt modelId="{CCD0D121-0449-4410-89BF-E9C73A395F6F}" type="parTrans" cxnId="{2810531B-D0A4-4E41-87DF-13BBC599D033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B6825288-A489-4068-BDCB-EC30465D2D4F}" type="sibTrans" cxnId="{2810531B-D0A4-4E41-87DF-13BBC599D033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031DA825-6762-4974-AE55-7A07DDF08C2D}">
      <dgm:prSet phldrT="[Texte]" custT="1"/>
      <dgm:spPr/>
      <dgm:t>
        <a:bodyPr/>
        <a:lstStyle/>
        <a:p>
          <a:r>
            <a:rPr lang="fr-FR" sz="1200" smtClean="0">
              <a:solidFill>
                <a:schemeClr val="tx1"/>
              </a:solidFill>
            </a:rPr>
            <a:t>Hamza EL ISSAOUI</a:t>
          </a:r>
        </a:p>
        <a:p>
          <a:r>
            <a:rPr lang="fr-FR" sz="1200" b="1" smtClean="0">
              <a:solidFill>
                <a:schemeClr val="tx1"/>
              </a:solidFill>
            </a:rPr>
            <a:t>Dev FS</a:t>
          </a:r>
          <a:endParaRPr lang="fr-FR" sz="1200" b="1" dirty="0">
            <a:solidFill>
              <a:schemeClr val="tx1"/>
            </a:solidFill>
          </a:endParaRPr>
        </a:p>
      </dgm:t>
    </dgm:pt>
    <dgm:pt modelId="{A86C66B9-95C5-47D1-94D2-576EC13A72B4}" type="parTrans" cxnId="{4F8EA0AF-07CC-4F90-ABE2-756B0DB7CC18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1A482CB0-4233-47B6-BA4A-64D58EB094DD}" type="sibTrans" cxnId="{4F8EA0AF-07CC-4F90-ABE2-756B0DB7CC18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B103C1E2-FEE6-4F33-9483-8A1B2B5D2722}">
      <dgm:prSet phldrT="[Texte]" custT="1"/>
      <dgm:spPr/>
      <dgm:t>
        <a:bodyPr/>
        <a:lstStyle/>
        <a:p>
          <a:r>
            <a:rPr lang="fr-FR" sz="1200" dirty="0" err="1" smtClean="0">
              <a:solidFill>
                <a:schemeClr val="tx1"/>
              </a:solidFill>
            </a:rPr>
            <a:t>Imen</a:t>
          </a:r>
          <a:r>
            <a:rPr lang="fr-FR" sz="1200" dirty="0" smtClean="0">
              <a:solidFill>
                <a:schemeClr val="tx1"/>
              </a:solidFill>
            </a:rPr>
            <a:t> TRABELSI</a:t>
          </a:r>
        </a:p>
        <a:p>
          <a:r>
            <a:rPr lang="fr-FR" sz="1200" b="1" dirty="0" smtClean="0">
              <a:solidFill>
                <a:schemeClr val="tx1"/>
              </a:solidFill>
            </a:rPr>
            <a:t>Testeuse</a:t>
          </a:r>
          <a:endParaRPr lang="fr-FR" sz="1200" b="1" dirty="0">
            <a:solidFill>
              <a:schemeClr val="tx1"/>
            </a:solidFill>
          </a:endParaRPr>
        </a:p>
      </dgm:t>
    </dgm:pt>
    <dgm:pt modelId="{F6C1DC03-837C-47AB-9651-F68A792AD3F0}" type="parTrans" cxnId="{B1F716FA-80F4-4508-B1E7-BB4AE84B0BC7}">
      <dgm:prSet/>
      <dgm:spPr/>
      <dgm:t>
        <a:bodyPr/>
        <a:lstStyle/>
        <a:p>
          <a:endParaRPr lang="fr-FR" sz="1400">
            <a:solidFill>
              <a:schemeClr val="tx1"/>
            </a:solidFill>
          </a:endParaRPr>
        </a:p>
      </dgm:t>
    </dgm:pt>
    <dgm:pt modelId="{22AD7E4F-1FC2-4573-9AAD-C150E71058CB}" type="sibTrans" cxnId="{B1F716FA-80F4-4508-B1E7-BB4AE84B0BC7}">
      <dgm:prSet/>
      <dgm:spPr/>
      <dgm:t>
        <a:bodyPr/>
        <a:lstStyle/>
        <a:p>
          <a:endParaRPr lang="fr-FR" sz="1400">
            <a:solidFill>
              <a:schemeClr val="tx1"/>
            </a:solidFill>
          </a:endParaRPr>
        </a:p>
      </dgm:t>
    </dgm:pt>
    <dgm:pt modelId="{4488E3C0-193F-41DE-81A6-C26E7E3FD681}" type="pres">
      <dgm:prSet presAssocID="{4363E801-6321-448C-A961-4AD8C76966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FE0AB2B-DD99-4A55-86F5-6F5E15C50C4F}" type="pres">
      <dgm:prSet presAssocID="{FED01F04-5348-4C97-BBA4-C09A67C542EC}" presName="hierRoot1" presStyleCnt="0">
        <dgm:presLayoutVars>
          <dgm:hierBranch val="init"/>
        </dgm:presLayoutVars>
      </dgm:prSet>
      <dgm:spPr/>
    </dgm:pt>
    <dgm:pt modelId="{AD13D61C-16A4-44A1-94B4-73F83B8F50CA}" type="pres">
      <dgm:prSet presAssocID="{FED01F04-5348-4C97-BBA4-C09A67C542EC}" presName="rootComposite1" presStyleCnt="0"/>
      <dgm:spPr/>
    </dgm:pt>
    <dgm:pt modelId="{2444EA56-B134-41E9-9B9C-2044F796195E}" type="pres">
      <dgm:prSet presAssocID="{FED01F04-5348-4C97-BBA4-C09A67C542E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7157C63-9A8F-44DF-8688-B08D27817707}" type="pres">
      <dgm:prSet presAssocID="{FED01F04-5348-4C97-BBA4-C09A67C542EC}" presName="rootConnector1" presStyleLbl="node1" presStyleIdx="0" presStyleCnt="0"/>
      <dgm:spPr/>
      <dgm:t>
        <a:bodyPr/>
        <a:lstStyle/>
        <a:p>
          <a:endParaRPr lang="fr-FR"/>
        </a:p>
      </dgm:t>
    </dgm:pt>
    <dgm:pt modelId="{6D1EE53A-663E-45DB-B258-FF3E3A81BC18}" type="pres">
      <dgm:prSet presAssocID="{FED01F04-5348-4C97-BBA4-C09A67C542EC}" presName="hierChild2" presStyleCnt="0"/>
      <dgm:spPr/>
    </dgm:pt>
    <dgm:pt modelId="{9311C5F3-380B-40E9-82F7-1C3BA894ECD6}" type="pres">
      <dgm:prSet presAssocID="{F6C1DC03-837C-47AB-9651-F68A792AD3F0}" presName="Name37" presStyleLbl="parChTrans1D2" presStyleIdx="0" presStyleCnt="3"/>
      <dgm:spPr/>
      <dgm:t>
        <a:bodyPr/>
        <a:lstStyle/>
        <a:p>
          <a:endParaRPr lang="fr-FR"/>
        </a:p>
      </dgm:t>
    </dgm:pt>
    <dgm:pt modelId="{ED3E988E-B0B4-43F1-A264-D29A15FBF173}" type="pres">
      <dgm:prSet presAssocID="{B103C1E2-FEE6-4F33-9483-8A1B2B5D2722}" presName="hierRoot2" presStyleCnt="0">
        <dgm:presLayoutVars>
          <dgm:hierBranch val="init"/>
        </dgm:presLayoutVars>
      </dgm:prSet>
      <dgm:spPr/>
    </dgm:pt>
    <dgm:pt modelId="{03CA502B-F680-44D9-AF67-487A749ED1D0}" type="pres">
      <dgm:prSet presAssocID="{B103C1E2-FEE6-4F33-9483-8A1B2B5D2722}" presName="rootComposite" presStyleCnt="0"/>
      <dgm:spPr/>
    </dgm:pt>
    <dgm:pt modelId="{43D96D43-F453-41BE-8BC7-996EA75A06F3}" type="pres">
      <dgm:prSet presAssocID="{B103C1E2-FEE6-4F33-9483-8A1B2B5D272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6D9F032-2434-40BF-B480-5782298D1B5E}" type="pres">
      <dgm:prSet presAssocID="{B103C1E2-FEE6-4F33-9483-8A1B2B5D2722}" presName="rootConnector" presStyleLbl="node2" presStyleIdx="0" presStyleCnt="3"/>
      <dgm:spPr/>
      <dgm:t>
        <a:bodyPr/>
        <a:lstStyle/>
        <a:p>
          <a:endParaRPr lang="fr-FR"/>
        </a:p>
      </dgm:t>
    </dgm:pt>
    <dgm:pt modelId="{FF606FE7-2429-42C1-92F9-F67C092182DC}" type="pres">
      <dgm:prSet presAssocID="{B103C1E2-FEE6-4F33-9483-8A1B2B5D2722}" presName="hierChild4" presStyleCnt="0"/>
      <dgm:spPr/>
    </dgm:pt>
    <dgm:pt modelId="{288C6BCD-8341-42F2-9A35-14AE712938EC}" type="pres">
      <dgm:prSet presAssocID="{B103C1E2-FEE6-4F33-9483-8A1B2B5D2722}" presName="hierChild5" presStyleCnt="0"/>
      <dgm:spPr/>
    </dgm:pt>
    <dgm:pt modelId="{F44793CC-9256-425F-9D93-36818564519A}" type="pres">
      <dgm:prSet presAssocID="{9E3845A6-22DD-4BE6-9D35-36E7FBD86816}" presName="Name37" presStyleLbl="parChTrans1D2" presStyleIdx="1" presStyleCnt="3"/>
      <dgm:spPr/>
      <dgm:t>
        <a:bodyPr/>
        <a:lstStyle/>
        <a:p>
          <a:endParaRPr lang="fr-FR"/>
        </a:p>
      </dgm:t>
    </dgm:pt>
    <dgm:pt modelId="{336EA1FB-95D4-42E6-92E2-D7CDEB805DE8}" type="pres">
      <dgm:prSet presAssocID="{36F28490-8B08-4897-A7F8-F0565B0A513F}" presName="hierRoot2" presStyleCnt="0">
        <dgm:presLayoutVars>
          <dgm:hierBranch val="init"/>
        </dgm:presLayoutVars>
      </dgm:prSet>
      <dgm:spPr/>
    </dgm:pt>
    <dgm:pt modelId="{D34F83BE-5E96-4C39-B73C-5837D4DDDA81}" type="pres">
      <dgm:prSet presAssocID="{36F28490-8B08-4897-A7F8-F0565B0A513F}" presName="rootComposite" presStyleCnt="0"/>
      <dgm:spPr/>
    </dgm:pt>
    <dgm:pt modelId="{685C087A-727A-4CCD-8991-15E73653E3F5}" type="pres">
      <dgm:prSet presAssocID="{36F28490-8B08-4897-A7F8-F0565B0A513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0BBB37E-6395-48E5-972E-CEB28A06AA3D}" type="pres">
      <dgm:prSet presAssocID="{36F28490-8B08-4897-A7F8-F0565B0A513F}" presName="rootConnector" presStyleLbl="node2" presStyleIdx="1" presStyleCnt="3"/>
      <dgm:spPr/>
      <dgm:t>
        <a:bodyPr/>
        <a:lstStyle/>
        <a:p>
          <a:endParaRPr lang="fr-FR"/>
        </a:p>
      </dgm:t>
    </dgm:pt>
    <dgm:pt modelId="{5943D0CF-9F0B-4D39-BD46-365FD1A65F7F}" type="pres">
      <dgm:prSet presAssocID="{36F28490-8B08-4897-A7F8-F0565B0A513F}" presName="hierChild4" presStyleCnt="0"/>
      <dgm:spPr/>
    </dgm:pt>
    <dgm:pt modelId="{B1E31A5B-2F54-425C-9CA7-49B468D51EC6}" type="pres">
      <dgm:prSet presAssocID="{07165B01-93A3-4B78-ACD1-E3D6796C31A9}" presName="Name37" presStyleLbl="parChTrans1D3" presStyleIdx="0" presStyleCnt="2"/>
      <dgm:spPr/>
      <dgm:t>
        <a:bodyPr/>
        <a:lstStyle/>
        <a:p>
          <a:endParaRPr lang="fr-FR"/>
        </a:p>
      </dgm:t>
    </dgm:pt>
    <dgm:pt modelId="{31851DBB-19E7-405B-9E50-01EADE9F969E}" type="pres">
      <dgm:prSet presAssocID="{644BAC83-F9D3-4C33-B4BB-54DE0FC9C15F}" presName="hierRoot2" presStyleCnt="0">
        <dgm:presLayoutVars>
          <dgm:hierBranch val="init"/>
        </dgm:presLayoutVars>
      </dgm:prSet>
      <dgm:spPr/>
    </dgm:pt>
    <dgm:pt modelId="{BF1A6E05-B071-4F3F-86F7-CA1FC37059CA}" type="pres">
      <dgm:prSet presAssocID="{644BAC83-F9D3-4C33-B4BB-54DE0FC9C15F}" presName="rootComposite" presStyleCnt="0"/>
      <dgm:spPr/>
    </dgm:pt>
    <dgm:pt modelId="{6461B972-8D22-4A7A-B9A6-BB1F172F9C26}" type="pres">
      <dgm:prSet presAssocID="{644BAC83-F9D3-4C33-B4BB-54DE0FC9C15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FD9CF17-C7E6-461F-B8AF-06D9BB049CE9}" type="pres">
      <dgm:prSet presAssocID="{644BAC83-F9D3-4C33-B4BB-54DE0FC9C15F}" presName="rootConnector" presStyleLbl="node3" presStyleIdx="0" presStyleCnt="2"/>
      <dgm:spPr/>
      <dgm:t>
        <a:bodyPr/>
        <a:lstStyle/>
        <a:p>
          <a:endParaRPr lang="fr-FR"/>
        </a:p>
      </dgm:t>
    </dgm:pt>
    <dgm:pt modelId="{02861C4B-C553-43C2-9E71-EB411F6BD04B}" type="pres">
      <dgm:prSet presAssocID="{644BAC83-F9D3-4C33-B4BB-54DE0FC9C15F}" presName="hierChild4" presStyleCnt="0"/>
      <dgm:spPr/>
    </dgm:pt>
    <dgm:pt modelId="{4CDC3940-BC6C-4E52-B0DB-EDB077C8E5B8}" type="pres">
      <dgm:prSet presAssocID="{644BAC83-F9D3-4C33-B4BB-54DE0FC9C15F}" presName="hierChild5" presStyleCnt="0"/>
      <dgm:spPr/>
    </dgm:pt>
    <dgm:pt modelId="{2391CDE6-8DE4-4D0B-978C-31004869B1A5}" type="pres">
      <dgm:prSet presAssocID="{A86C66B9-95C5-47D1-94D2-576EC13A72B4}" presName="Name37" presStyleLbl="parChTrans1D3" presStyleIdx="1" presStyleCnt="2"/>
      <dgm:spPr/>
      <dgm:t>
        <a:bodyPr/>
        <a:lstStyle/>
        <a:p>
          <a:endParaRPr lang="fr-FR"/>
        </a:p>
      </dgm:t>
    </dgm:pt>
    <dgm:pt modelId="{F9AE766B-752B-4401-8B6C-6E607FB8E5F6}" type="pres">
      <dgm:prSet presAssocID="{031DA825-6762-4974-AE55-7A07DDF08C2D}" presName="hierRoot2" presStyleCnt="0">
        <dgm:presLayoutVars>
          <dgm:hierBranch val="init"/>
        </dgm:presLayoutVars>
      </dgm:prSet>
      <dgm:spPr/>
    </dgm:pt>
    <dgm:pt modelId="{05CF894A-B24D-41BD-B73D-E32C29D6856D}" type="pres">
      <dgm:prSet presAssocID="{031DA825-6762-4974-AE55-7A07DDF08C2D}" presName="rootComposite" presStyleCnt="0"/>
      <dgm:spPr/>
    </dgm:pt>
    <dgm:pt modelId="{77B7F09E-00F3-458B-A17F-6815A4321623}" type="pres">
      <dgm:prSet presAssocID="{031DA825-6762-4974-AE55-7A07DDF08C2D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84F5529-8933-46E5-9A80-7984B7D0F1BE}" type="pres">
      <dgm:prSet presAssocID="{031DA825-6762-4974-AE55-7A07DDF08C2D}" presName="rootConnector" presStyleLbl="node3" presStyleIdx="1" presStyleCnt="2"/>
      <dgm:spPr/>
      <dgm:t>
        <a:bodyPr/>
        <a:lstStyle/>
        <a:p>
          <a:endParaRPr lang="fr-FR"/>
        </a:p>
      </dgm:t>
    </dgm:pt>
    <dgm:pt modelId="{E1BAD351-EB4B-4950-9BDB-CA61B8EC7B39}" type="pres">
      <dgm:prSet presAssocID="{031DA825-6762-4974-AE55-7A07DDF08C2D}" presName="hierChild4" presStyleCnt="0"/>
      <dgm:spPr/>
    </dgm:pt>
    <dgm:pt modelId="{06694189-D5DC-42C8-AAE8-6AD992A35863}" type="pres">
      <dgm:prSet presAssocID="{031DA825-6762-4974-AE55-7A07DDF08C2D}" presName="hierChild5" presStyleCnt="0"/>
      <dgm:spPr/>
    </dgm:pt>
    <dgm:pt modelId="{F221A2E3-9415-46B2-86B3-3E9CC9D0895C}" type="pres">
      <dgm:prSet presAssocID="{36F28490-8B08-4897-A7F8-F0565B0A513F}" presName="hierChild5" presStyleCnt="0"/>
      <dgm:spPr/>
    </dgm:pt>
    <dgm:pt modelId="{1473D69D-27C6-42A1-AAAF-764B04DC6486}" type="pres">
      <dgm:prSet presAssocID="{CCD0D121-0449-4410-89BF-E9C73A395F6F}" presName="Name37" presStyleLbl="parChTrans1D2" presStyleIdx="2" presStyleCnt="3"/>
      <dgm:spPr/>
      <dgm:t>
        <a:bodyPr/>
        <a:lstStyle/>
        <a:p>
          <a:endParaRPr lang="fr-FR"/>
        </a:p>
      </dgm:t>
    </dgm:pt>
    <dgm:pt modelId="{4CE6B069-77E9-40D6-8BA3-D70A50AC3F60}" type="pres">
      <dgm:prSet presAssocID="{4F23758D-FACA-4CB0-9E02-470515B60CF2}" presName="hierRoot2" presStyleCnt="0">
        <dgm:presLayoutVars>
          <dgm:hierBranch val="init"/>
        </dgm:presLayoutVars>
      </dgm:prSet>
      <dgm:spPr/>
    </dgm:pt>
    <dgm:pt modelId="{2EBCB98F-FCD2-4DF0-B570-6EAFA8A69924}" type="pres">
      <dgm:prSet presAssocID="{4F23758D-FACA-4CB0-9E02-470515B60CF2}" presName="rootComposite" presStyleCnt="0"/>
      <dgm:spPr/>
    </dgm:pt>
    <dgm:pt modelId="{A6BA899F-E958-4308-856C-695C9D328177}" type="pres">
      <dgm:prSet presAssocID="{4F23758D-FACA-4CB0-9E02-470515B60CF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9D80358-FB7A-4501-852C-6BC5CB41706F}" type="pres">
      <dgm:prSet presAssocID="{4F23758D-FACA-4CB0-9E02-470515B60CF2}" presName="rootConnector" presStyleLbl="node2" presStyleIdx="2" presStyleCnt="3"/>
      <dgm:spPr/>
      <dgm:t>
        <a:bodyPr/>
        <a:lstStyle/>
        <a:p>
          <a:endParaRPr lang="fr-FR"/>
        </a:p>
      </dgm:t>
    </dgm:pt>
    <dgm:pt modelId="{62E09592-5646-4D2D-AB31-A3F45DBC7D59}" type="pres">
      <dgm:prSet presAssocID="{4F23758D-FACA-4CB0-9E02-470515B60CF2}" presName="hierChild4" presStyleCnt="0"/>
      <dgm:spPr/>
    </dgm:pt>
    <dgm:pt modelId="{E305DC78-78D4-4011-99A9-BD0FA03CBAE3}" type="pres">
      <dgm:prSet presAssocID="{4F23758D-FACA-4CB0-9E02-470515B60CF2}" presName="hierChild5" presStyleCnt="0"/>
      <dgm:spPr/>
    </dgm:pt>
    <dgm:pt modelId="{51B77D85-DE89-4C24-B6BD-DF9EC377E79E}" type="pres">
      <dgm:prSet presAssocID="{FED01F04-5348-4C97-BBA4-C09A67C542EC}" presName="hierChild3" presStyleCnt="0"/>
      <dgm:spPr/>
    </dgm:pt>
  </dgm:ptLst>
  <dgm:cxnLst>
    <dgm:cxn modelId="{2810531B-D0A4-4E41-87DF-13BBC599D033}" srcId="{FED01F04-5348-4C97-BBA4-C09A67C542EC}" destId="{4F23758D-FACA-4CB0-9E02-470515B60CF2}" srcOrd="2" destOrd="0" parTransId="{CCD0D121-0449-4410-89BF-E9C73A395F6F}" sibTransId="{B6825288-A489-4068-BDCB-EC30465D2D4F}"/>
    <dgm:cxn modelId="{4694FE37-BE27-4029-83B2-5971BDB11A56}" type="presOf" srcId="{B103C1E2-FEE6-4F33-9483-8A1B2B5D2722}" destId="{43D96D43-F453-41BE-8BC7-996EA75A06F3}" srcOrd="0" destOrd="0" presId="urn:microsoft.com/office/officeart/2005/8/layout/orgChart1"/>
    <dgm:cxn modelId="{E5B9B2EE-C075-47A4-8955-DA11A59BCCFF}" type="presOf" srcId="{644BAC83-F9D3-4C33-B4BB-54DE0FC9C15F}" destId="{6461B972-8D22-4A7A-B9A6-BB1F172F9C26}" srcOrd="0" destOrd="0" presId="urn:microsoft.com/office/officeart/2005/8/layout/orgChart1"/>
    <dgm:cxn modelId="{8DC326BB-2377-424A-A145-1419B29D0BD0}" type="presOf" srcId="{FED01F04-5348-4C97-BBA4-C09A67C542EC}" destId="{2444EA56-B134-41E9-9B9C-2044F796195E}" srcOrd="0" destOrd="0" presId="urn:microsoft.com/office/officeart/2005/8/layout/orgChart1"/>
    <dgm:cxn modelId="{C0734FFF-E80A-4A92-A85E-A456A7223CE7}" type="presOf" srcId="{07165B01-93A3-4B78-ACD1-E3D6796C31A9}" destId="{B1E31A5B-2F54-425C-9CA7-49B468D51EC6}" srcOrd="0" destOrd="0" presId="urn:microsoft.com/office/officeart/2005/8/layout/orgChart1"/>
    <dgm:cxn modelId="{047CC0F3-65C7-4FB6-B043-5E7FF9DCDA97}" type="presOf" srcId="{031DA825-6762-4974-AE55-7A07DDF08C2D}" destId="{77B7F09E-00F3-458B-A17F-6815A4321623}" srcOrd="0" destOrd="0" presId="urn:microsoft.com/office/officeart/2005/8/layout/orgChart1"/>
    <dgm:cxn modelId="{FF6DDFA4-7144-4DD1-A5F9-3C920C4A1437}" srcId="{36F28490-8B08-4897-A7F8-F0565B0A513F}" destId="{644BAC83-F9D3-4C33-B4BB-54DE0FC9C15F}" srcOrd="0" destOrd="0" parTransId="{07165B01-93A3-4B78-ACD1-E3D6796C31A9}" sibTransId="{97AB7BC9-658F-443E-ADD0-61014FC3FC8E}"/>
    <dgm:cxn modelId="{896AF5B3-7175-4882-93DF-63E4F8565D28}" type="presOf" srcId="{FED01F04-5348-4C97-BBA4-C09A67C542EC}" destId="{17157C63-9A8F-44DF-8688-B08D27817707}" srcOrd="1" destOrd="0" presId="urn:microsoft.com/office/officeart/2005/8/layout/orgChart1"/>
    <dgm:cxn modelId="{34B228DB-8F10-4053-B010-29EAAAA5DF4F}" type="presOf" srcId="{031DA825-6762-4974-AE55-7A07DDF08C2D}" destId="{484F5529-8933-46E5-9A80-7984B7D0F1BE}" srcOrd="1" destOrd="0" presId="urn:microsoft.com/office/officeart/2005/8/layout/orgChart1"/>
    <dgm:cxn modelId="{9ED75D3C-02F7-4774-B05A-C4CC0EDD8353}" type="presOf" srcId="{A86C66B9-95C5-47D1-94D2-576EC13A72B4}" destId="{2391CDE6-8DE4-4D0B-978C-31004869B1A5}" srcOrd="0" destOrd="0" presId="urn:microsoft.com/office/officeart/2005/8/layout/orgChart1"/>
    <dgm:cxn modelId="{B167374F-F1F1-41D4-9200-A63AF3E33B3C}" type="presOf" srcId="{9E3845A6-22DD-4BE6-9D35-36E7FBD86816}" destId="{F44793CC-9256-425F-9D93-36818564519A}" srcOrd="0" destOrd="0" presId="urn:microsoft.com/office/officeart/2005/8/layout/orgChart1"/>
    <dgm:cxn modelId="{B3A1523F-5413-40FD-9032-F314DDC252CE}" type="presOf" srcId="{4F23758D-FACA-4CB0-9E02-470515B60CF2}" destId="{A6BA899F-E958-4308-856C-695C9D328177}" srcOrd="0" destOrd="0" presId="urn:microsoft.com/office/officeart/2005/8/layout/orgChart1"/>
    <dgm:cxn modelId="{8494C174-7A5C-4D11-9840-550D48D5B4D5}" type="presOf" srcId="{CCD0D121-0449-4410-89BF-E9C73A395F6F}" destId="{1473D69D-27C6-42A1-AAAF-764B04DC6486}" srcOrd="0" destOrd="0" presId="urn:microsoft.com/office/officeart/2005/8/layout/orgChart1"/>
    <dgm:cxn modelId="{E0BEF5E8-832B-4B66-9815-E5E6CE9862F9}" type="presOf" srcId="{36F28490-8B08-4897-A7F8-F0565B0A513F}" destId="{70BBB37E-6395-48E5-972E-CEB28A06AA3D}" srcOrd="1" destOrd="0" presId="urn:microsoft.com/office/officeart/2005/8/layout/orgChart1"/>
    <dgm:cxn modelId="{EF94EFAE-0AD5-4F2D-B0F6-28058EE8B161}" type="presOf" srcId="{4F23758D-FACA-4CB0-9E02-470515B60CF2}" destId="{19D80358-FB7A-4501-852C-6BC5CB41706F}" srcOrd="1" destOrd="0" presId="urn:microsoft.com/office/officeart/2005/8/layout/orgChart1"/>
    <dgm:cxn modelId="{F49DF7E7-DC13-4702-8FEE-74C7C64D209F}" type="presOf" srcId="{644BAC83-F9D3-4C33-B4BB-54DE0FC9C15F}" destId="{8FD9CF17-C7E6-461F-B8AF-06D9BB049CE9}" srcOrd="1" destOrd="0" presId="urn:microsoft.com/office/officeart/2005/8/layout/orgChart1"/>
    <dgm:cxn modelId="{2264DCB6-40DC-4896-A440-CB93AAD6F384}" type="presOf" srcId="{4363E801-6321-448C-A961-4AD8C7696690}" destId="{4488E3C0-193F-41DE-81A6-C26E7E3FD681}" srcOrd="0" destOrd="0" presId="urn:microsoft.com/office/officeart/2005/8/layout/orgChart1"/>
    <dgm:cxn modelId="{B3B53C2B-9E56-4EDE-B3F1-B3358759CE25}" type="presOf" srcId="{B103C1E2-FEE6-4F33-9483-8A1B2B5D2722}" destId="{66D9F032-2434-40BF-B480-5782298D1B5E}" srcOrd="1" destOrd="0" presId="urn:microsoft.com/office/officeart/2005/8/layout/orgChart1"/>
    <dgm:cxn modelId="{E25ED24E-39CA-4E22-8B5C-C1AABC9515AF}" type="presOf" srcId="{F6C1DC03-837C-47AB-9651-F68A792AD3F0}" destId="{9311C5F3-380B-40E9-82F7-1C3BA894ECD6}" srcOrd="0" destOrd="0" presId="urn:microsoft.com/office/officeart/2005/8/layout/orgChart1"/>
    <dgm:cxn modelId="{B1F716FA-80F4-4508-B1E7-BB4AE84B0BC7}" srcId="{FED01F04-5348-4C97-BBA4-C09A67C542EC}" destId="{B103C1E2-FEE6-4F33-9483-8A1B2B5D2722}" srcOrd="0" destOrd="0" parTransId="{F6C1DC03-837C-47AB-9651-F68A792AD3F0}" sibTransId="{22AD7E4F-1FC2-4573-9AAD-C150E71058CB}"/>
    <dgm:cxn modelId="{8B29A83D-1474-4F31-85ED-AB7AE1FDE9D9}" srcId="{4363E801-6321-448C-A961-4AD8C7696690}" destId="{FED01F04-5348-4C97-BBA4-C09A67C542EC}" srcOrd="0" destOrd="0" parTransId="{C5EDC739-A111-45D4-A08F-23E37D6C49F0}" sibTransId="{F9DA6028-B313-4BDC-B90A-5284EFBE9111}"/>
    <dgm:cxn modelId="{4F8EA0AF-07CC-4F90-ABE2-756B0DB7CC18}" srcId="{36F28490-8B08-4897-A7F8-F0565B0A513F}" destId="{031DA825-6762-4974-AE55-7A07DDF08C2D}" srcOrd="1" destOrd="0" parTransId="{A86C66B9-95C5-47D1-94D2-576EC13A72B4}" sibTransId="{1A482CB0-4233-47B6-BA4A-64D58EB094DD}"/>
    <dgm:cxn modelId="{4CCABC20-6976-4B54-A6EF-85DFC29FF7F7}" type="presOf" srcId="{36F28490-8B08-4897-A7F8-F0565B0A513F}" destId="{685C087A-727A-4CCD-8991-15E73653E3F5}" srcOrd="0" destOrd="0" presId="urn:microsoft.com/office/officeart/2005/8/layout/orgChart1"/>
    <dgm:cxn modelId="{A250F659-2A4E-4DFA-A625-59E3418AB46F}" srcId="{FED01F04-5348-4C97-BBA4-C09A67C542EC}" destId="{36F28490-8B08-4897-A7F8-F0565B0A513F}" srcOrd="1" destOrd="0" parTransId="{9E3845A6-22DD-4BE6-9D35-36E7FBD86816}" sibTransId="{832DFAB2-6BE6-4454-B937-B667381E5A69}"/>
    <dgm:cxn modelId="{4FC351F8-1816-4090-A84A-F7FB51B94DC1}" type="presParOf" srcId="{4488E3C0-193F-41DE-81A6-C26E7E3FD681}" destId="{FFE0AB2B-DD99-4A55-86F5-6F5E15C50C4F}" srcOrd="0" destOrd="0" presId="urn:microsoft.com/office/officeart/2005/8/layout/orgChart1"/>
    <dgm:cxn modelId="{C08DE590-C061-414C-857A-30834B6312B9}" type="presParOf" srcId="{FFE0AB2B-DD99-4A55-86F5-6F5E15C50C4F}" destId="{AD13D61C-16A4-44A1-94B4-73F83B8F50CA}" srcOrd="0" destOrd="0" presId="urn:microsoft.com/office/officeart/2005/8/layout/orgChart1"/>
    <dgm:cxn modelId="{4BBD8913-C9D0-4018-AD57-0AB9FC7958AE}" type="presParOf" srcId="{AD13D61C-16A4-44A1-94B4-73F83B8F50CA}" destId="{2444EA56-B134-41E9-9B9C-2044F796195E}" srcOrd="0" destOrd="0" presId="urn:microsoft.com/office/officeart/2005/8/layout/orgChart1"/>
    <dgm:cxn modelId="{B2FD1BD9-9715-44A0-9735-5F7F8DBD2A7F}" type="presParOf" srcId="{AD13D61C-16A4-44A1-94B4-73F83B8F50CA}" destId="{17157C63-9A8F-44DF-8688-B08D27817707}" srcOrd="1" destOrd="0" presId="urn:microsoft.com/office/officeart/2005/8/layout/orgChart1"/>
    <dgm:cxn modelId="{4278F2B7-49A1-460E-BE1B-17F3FEADA8E0}" type="presParOf" srcId="{FFE0AB2B-DD99-4A55-86F5-6F5E15C50C4F}" destId="{6D1EE53A-663E-45DB-B258-FF3E3A81BC18}" srcOrd="1" destOrd="0" presId="urn:microsoft.com/office/officeart/2005/8/layout/orgChart1"/>
    <dgm:cxn modelId="{5F751ED4-23AE-486B-BF56-3D5C95271E84}" type="presParOf" srcId="{6D1EE53A-663E-45DB-B258-FF3E3A81BC18}" destId="{9311C5F3-380B-40E9-82F7-1C3BA894ECD6}" srcOrd="0" destOrd="0" presId="urn:microsoft.com/office/officeart/2005/8/layout/orgChart1"/>
    <dgm:cxn modelId="{0F217312-AA6F-484D-9FBA-14C9444A37D2}" type="presParOf" srcId="{6D1EE53A-663E-45DB-B258-FF3E3A81BC18}" destId="{ED3E988E-B0B4-43F1-A264-D29A15FBF173}" srcOrd="1" destOrd="0" presId="urn:microsoft.com/office/officeart/2005/8/layout/orgChart1"/>
    <dgm:cxn modelId="{D0061F5C-7E00-4B2E-82F8-C1C307B3A97F}" type="presParOf" srcId="{ED3E988E-B0B4-43F1-A264-D29A15FBF173}" destId="{03CA502B-F680-44D9-AF67-487A749ED1D0}" srcOrd="0" destOrd="0" presId="urn:microsoft.com/office/officeart/2005/8/layout/orgChart1"/>
    <dgm:cxn modelId="{56CE12B8-5B19-4F5F-854B-10C4857900BD}" type="presParOf" srcId="{03CA502B-F680-44D9-AF67-487A749ED1D0}" destId="{43D96D43-F453-41BE-8BC7-996EA75A06F3}" srcOrd="0" destOrd="0" presId="urn:microsoft.com/office/officeart/2005/8/layout/orgChart1"/>
    <dgm:cxn modelId="{6A78AC02-53BF-4FC9-8C3A-F7668C2007E9}" type="presParOf" srcId="{03CA502B-F680-44D9-AF67-487A749ED1D0}" destId="{66D9F032-2434-40BF-B480-5782298D1B5E}" srcOrd="1" destOrd="0" presId="urn:microsoft.com/office/officeart/2005/8/layout/orgChart1"/>
    <dgm:cxn modelId="{E6729B91-F2AF-4BB2-A914-C1E2BCDEEF5A}" type="presParOf" srcId="{ED3E988E-B0B4-43F1-A264-D29A15FBF173}" destId="{FF606FE7-2429-42C1-92F9-F67C092182DC}" srcOrd="1" destOrd="0" presId="urn:microsoft.com/office/officeart/2005/8/layout/orgChart1"/>
    <dgm:cxn modelId="{F05BEEAA-5975-4740-97EE-6F69C16D466A}" type="presParOf" srcId="{ED3E988E-B0B4-43F1-A264-D29A15FBF173}" destId="{288C6BCD-8341-42F2-9A35-14AE712938EC}" srcOrd="2" destOrd="0" presId="urn:microsoft.com/office/officeart/2005/8/layout/orgChart1"/>
    <dgm:cxn modelId="{7274CBF9-6B5A-43B2-BE13-6C313F8B5646}" type="presParOf" srcId="{6D1EE53A-663E-45DB-B258-FF3E3A81BC18}" destId="{F44793CC-9256-425F-9D93-36818564519A}" srcOrd="2" destOrd="0" presId="urn:microsoft.com/office/officeart/2005/8/layout/orgChart1"/>
    <dgm:cxn modelId="{B630B830-6B54-4249-8E29-928358208059}" type="presParOf" srcId="{6D1EE53A-663E-45DB-B258-FF3E3A81BC18}" destId="{336EA1FB-95D4-42E6-92E2-D7CDEB805DE8}" srcOrd="3" destOrd="0" presId="urn:microsoft.com/office/officeart/2005/8/layout/orgChart1"/>
    <dgm:cxn modelId="{1C2A9882-E35E-4A8E-A3A0-540A6EB0295E}" type="presParOf" srcId="{336EA1FB-95D4-42E6-92E2-D7CDEB805DE8}" destId="{D34F83BE-5E96-4C39-B73C-5837D4DDDA81}" srcOrd="0" destOrd="0" presId="urn:microsoft.com/office/officeart/2005/8/layout/orgChart1"/>
    <dgm:cxn modelId="{2448710C-B3A5-4C75-B74F-9C1D7BA432EE}" type="presParOf" srcId="{D34F83BE-5E96-4C39-B73C-5837D4DDDA81}" destId="{685C087A-727A-4CCD-8991-15E73653E3F5}" srcOrd="0" destOrd="0" presId="urn:microsoft.com/office/officeart/2005/8/layout/orgChart1"/>
    <dgm:cxn modelId="{DA1A8AB7-05AA-49EB-86E8-DB8355938151}" type="presParOf" srcId="{D34F83BE-5E96-4C39-B73C-5837D4DDDA81}" destId="{70BBB37E-6395-48E5-972E-CEB28A06AA3D}" srcOrd="1" destOrd="0" presId="urn:microsoft.com/office/officeart/2005/8/layout/orgChart1"/>
    <dgm:cxn modelId="{791274BF-D850-4D2F-850B-2E43FEF1DDEF}" type="presParOf" srcId="{336EA1FB-95D4-42E6-92E2-D7CDEB805DE8}" destId="{5943D0CF-9F0B-4D39-BD46-365FD1A65F7F}" srcOrd="1" destOrd="0" presId="urn:microsoft.com/office/officeart/2005/8/layout/orgChart1"/>
    <dgm:cxn modelId="{0B0D5A42-DB4F-4A3E-887A-3CE41E6870F1}" type="presParOf" srcId="{5943D0CF-9F0B-4D39-BD46-365FD1A65F7F}" destId="{B1E31A5B-2F54-425C-9CA7-49B468D51EC6}" srcOrd="0" destOrd="0" presId="urn:microsoft.com/office/officeart/2005/8/layout/orgChart1"/>
    <dgm:cxn modelId="{58F80E3E-9AA5-41C7-9FED-A0FCCC182AA3}" type="presParOf" srcId="{5943D0CF-9F0B-4D39-BD46-365FD1A65F7F}" destId="{31851DBB-19E7-405B-9E50-01EADE9F969E}" srcOrd="1" destOrd="0" presId="urn:microsoft.com/office/officeart/2005/8/layout/orgChart1"/>
    <dgm:cxn modelId="{8A01C8E0-9CC4-43FC-9570-3BE556FD67DA}" type="presParOf" srcId="{31851DBB-19E7-405B-9E50-01EADE9F969E}" destId="{BF1A6E05-B071-4F3F-86F7-CA1FC37059CA}" srcOrd="0" destOrd="0" presId="urn:microsoft.com/office/officeart/2005/8/layout/orgChart1"/>
    <dgm:cxn modelId="{1EE18F7E-4983-4DBB-AE78-E0C22FD071A7}" type="presParOf" srcId="{BF1A6E05-B071-4F3F-86F7-CA1FC37059CA}" destId="{6461B972-8D22-4A7A-B9A6-BB1F172F9C26}" srcOrd="0" destOrd="0" presId="urn:microsoft.com/office/officeart/2005/8/layout/orgChart1"/>
    <dgm:cxn modelId="{E30BB29F-AA5E-490B-B8F9-EF818055A43D}" type="presParOf" srcId="{BF1A6E05-B071-4F3F-86F7-CA1FC37059CA}" destId="{8FD9CF17-C7E6-461F-B8AF-06D9BB049CE9}" srcOrd="1" destOrd="0" presId="urn:microsoft.com/office/officeart/2005/8/layout/orgChart1"/>
    <dgm:cxn modelId="{2CD80851-F5C6-47C5-B0A9-3BFDBA75C049}" type="presParOf" srcId="{31851DBB-19E7-405B-9E50-01EADE9F969E}" destId="{02861C4B-C553-43C2-9E71-EB411F6BD04B}" srcOrd="1" destOrd="0" presId="urn:microsoft.com/office/officeart/2005/8/layout/orgChart1"/>
    <dgm:cxn modelId="{EFF3FDE9-2E7F-415A-9523-D41B2C988F60}" type="presParOf" srcId="{31851DBB-19E7-405B-9E50-01EADE9F969E}" destId="{4CDC3940-BC6C-4E52-B0DB-EDB077C8E5B8}" srcOrd="2" destOrd="0" presId="urn:microsoft.com/office/officeart/2005/8/layout/orgChart1"/>
    <dgm:cxn modelId="{C2BEBE32-0A6C-4EED-B66E-61896B97DAAE}" type="presParOf" srcId="{5943D0CF-9F0B-4D39-BD46-365FD1A65F7F}" destId="{2391CDE6-8DE4-4D0B-978C-31004869B1A5}" srcOrd="2" destOrd="0" presId="urn:microsoft.com/office/officeart/2005/8/layout/orgChart1"/>
    <dgm:cxn modelId="{421B3598-D38F-47FF-9595-573DB4476762}" type="presParOf" srcId="{5943D0CF-9F0B-4D39-BD46-365FD1A65F7F}" destId="{F9AE766B-752B-4401-8B6C-6E607FB8E5F6}" srcOrd="3" destOrd="0" presId="urn:microsoft.com/office/officeart/2005/8/layout/orgChart1"/>
    <dgm:cxn modelId="{22E6D5D6-3971-4B1B-97B1-9F0F3DE6A4E1}" type="presParOf" srcId="{F9AE766B-752B-4401-8B6C-6E607FB8E5F6}" destId="{05CF894A-B24D-41BD-B73D-E32C29D6856D}" srcOrd="0" destOrd="0" presId="urn:microsoft.com/office/officeart/2005/8/layout/orgChart1"/>
    <dgm:cxn modelId="{F40B2385-F5AD-4F30-9E51-8B8EE69A2914}" type="presParOf" srcId="{05CF894A-B24D-41BD-B73D-E32C29D6856D}" destId="{77B7F09E-00F3-458B-A17F-6815A4321623}" srcOrd="0" destOrd="0" presId="urn:microsoft.com/office/officeart/2005/8/layout/orgChart1"/>
    <dgm:cxn modelId="{531F1686-2962-4A1D-A941-E66C97A8EDD4}" type="presParOf" srcId="{05CF894A-B24D-41BD-B73D-E32C29D6856D}" destId="{484F5529-8933-46E5-9A80-7984B7D0F1BE}" srcOrd="1" destOrd="0" presId="urn:microsoft.com/office/officeart/2005/8/layout/orgChart1"/>
    <dgm:cxn modelId="{59305D5C-E9DB-428D-A56C-52121100BD9E}" type="presParOf" srcId="{F9AE766B-752B-4401-8B6C-6E607FB8E5F6}" destId="{E1BAD351-EB4B-4950-9BDB-CA61B8EC7B39}" srcOrd="1" destOrd="0" presId="urn:microsoft.com/office/officeart/2005/8/layout/orgChart1"/>
    <dgm:cxn modelId="{E559FB24-166B-4E23-8981-20070A183DC2}" type="presParOf" srcId="{F9AE766B-752B-4401-8B6C-6E607FB8E5F6}" destId="{06694189-D5DC-42C8-AAE8-6AD992A35863}" srcOrd="2" destOrd="0" presId="urn:microsoft.com/office/officeart/2005/8/layout/orgChart1"/>
    <dgm:cxn modelId="{09DC9B43-E856-4AA0-8D8C-6FD7E225D868}" type="presParOf" srcId="{336EA1FB-95D4-42E6-92E2-D7CDEB805DE8}" destId="{F221A2E3-9415-46B2-86B3-3E9CC9D0895C}" srcOrd="2" destOrd="0" presId="urn:microsoft.com/office/officeart/2005/8/layout/orgChart1"/>
    <dgm:cxn modelId="{1E9B3E10-447F-41CE-ACFE-59022A12703A}" type="presParOf" srcId="{6D1EE53A-663E-45DB-B258-FF3E3A81BC18}" destId="{1473D69D-27C6-42A1-AAAF-764B04DC6486}" srcOrd="4" destOrd="0" presId="urn:microsoft.com/office/officeart/2005/8/layout/orgChart1"/>
    <dgm:cxn modelId="{23416FAA-723D-42E5-9842-185B5552145C}" type="presParOf" srcId="{6D1EE53A-663E-45DB-B258-FF3E3A81BC18}" destId="{4CE6B069-77E9-40D6-8BA3-D70A50AC3F60}" srcOrd="5" destOrd="0" presId="urn:microsoft.com/office/officeart/2005/8/layout/orgChart1"/>
    <dgm:cxn modelId="{00285BDF-CA39-426E-AAE1-B4531765CFFA}" type="presParOf" srcId="{4CE6B069-77E9-40D6-8BA3-D70A50AC3F60}" destId="{2EBCB98F-FCD2-4DF0-B570-6EAFA8A69924}" srcOrd="0" destOrd="0" presId="urn:microsoft.com/office/officeart/2005/8/layout/orgChart1"/>
    <dgm:cxn modelId="{5F92231A-B0AF-41A8-A342-80BBF84149C8}" type="presParOf" srcId="{2EBCB98F-FCD2-4DF0-B570-6EAFA8A69924}" destId="{A6BA899F-E958-4308-856C-695C9D328177}" srcOrd="0" destOrd="0" presId="urn:microsoft.com/office/officeart/2005/8/layout/orgChart1"/>
    <dgm:cxn modelId="{55F823D1-D2CB-47A1-8AC5-50F0B01B843D}" type="presParOf" srcId="{2EBCB98F-FCD2-4DF0-B570-6EAFA8A69924}" destId="{19D80358-FB7A-4501-852C-6BC5CB41706F}" srcOrd="1" destOrd="0" presId="urn:microsoft.com/office/officeart/2005/8/layout/orgChart1"/>
    <dgm:cxn modelId="{8A681BAD-659E-4477-A829-64E646D545F8}" type="presParOf" srcId="{4CE6B069-77E9-40D6-8BA3-D70A50AC3F60}" destId="{62E09592-5646-4D2D-AB31-A3F45DBC7D59}" srcOrd="1" destOrd="0" presId="urn:microsoft.com/office/officeart/2005/8/layout/orgChart1"/>
    <dgm:cxn modelId="{50B8AE1A-A0E6-4B88-A6F8-C71AD7D9BED5}" type="presParOf" srcId="{4CE6B069-77E9-40D6-8BA3-D70A50AC3F60}" destId="{E305DC78-78D4-4011-99A9-BD0FA03CBAE3}" srcOrd="2" destOrd="0" presId="urn:microsoft.com/office/officeart/2005/8/layout/orgChart1"/>
    <dgm:cxn modelId="{20D88690-36E0-4DB6-A67C-2AB34B8D622A}" type="presParOf" srcId="{FFE0AB2B-DD99-4A55-86F5-6F5E15C50C4F}" destId="{51B77D85-DE89-4C24-B6BD-DF9EC377E7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3E801-6321-448C-A961-4AD8C7696690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ED01F04-5348-4C97-BBA4-C09A67C542EC}">
      <dgm:prSet phldrT="[Texte]" custT="1"/>
      <dgm:spPr/>
      <dgm:t>
        <a:bodyPr/>
        <a:lstStyle/>
        <a:p>
          <a:r>
            <a:rPr lang="fr-FR" sz="1200" dirty="0" err="1" smtClean="0">
              <a:solidFill>
                <a:schemeClr val="tx1"/>
              </a:solidFill>
            </a:rPr>
            <a:t>Ibtihel</a:t>
          </a:r>
          <a:r>
            <a:rPr lang="fr-FR" sz="1200" dirty="0" smtClean="0">
              <a:solidFill>
                <a:schemeClr val="tx1"/>
              </a:solidFill>
            </a:rPr>
            <a:t> Ben </a:t>
          </a:r>
          <a:r>
            <a:rPr lang="fr-FR" sz="1200" dirty="0" err="1" smtClean="0">
              <a:solidFill>
                <a:schemeClr val="tx1"/>
              </a:solidFill>
            </a:rPr>
            <a:t>Haddej</a:t>
          </a:r>
          <a:endParaRPr lang="fr-FR" sz="1200" dirty="0" smtClean="0">
            <a:solidFill>
              <a:schemeClr val="tx1"/>
            </a:solidFill>
          </a:endParaRPr>
        </a:p>
        <a:p>
          <a:r>
            <a:rPr lang="fr-FR" sz="1200" b="1" dirty="0" err="1" smtClean="0">
              <a:solidFill>
                <a:schemeClr val="tx1"/>
              </a:solidFill>
            </a:rPr>
            <a:t>Directerice</a:t>
          </a:r>
          <a:r>
            <a:rPr lang="fr-FR" sz="1200" b="1" dirty="0" smtClean="0">
              <a:solidFill>
                <a:schemeClr val="tx1"/>
              </a:solidFill>
            </a:rPr>
            <a:t> de projet</a:t>
          </a:r>
          <a:endParaRPr lang="fr-FR" sz="1200" b="1" dirty="0">
            <a:solidFill>
              <a:schemeClr val="tx1"/>
            </a:solidFill>
          </a:endParaRPr>
        </a:p>
      </dgm:t>
    </dgm:pt>
    <dgm:pt modelId="{C5EDC739-A111-45D4-A08F-23E37D6C49F0}" type="parTrans" cxnId="{8B29A83D-1474-4F31-85ED-AB7AE1FDE9D9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F9DA6028-B313-4BDC-B90A-5284EFBE9111}" type="sibTrans" cxnId="{8B29A83D-1474-4F31-85ED-AB7AE1FDE9D9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36F28490-8B08-4897-A7F8-F0565B0A513F}">
      <dgm:prSet phldrT="[Texte]" custT="1"/>
      <dgm:spPr/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Amine TLILI</a:t>
          </a:r>
          <a:endParaRPr lang="fr-FR" sz="1200" b="1" dirty="0">
            <a:solidFill>
              <a:schemeClr val="tx1"/>
            </a:solidFill>
          </a:endParaRPr>
        </a:p>
      </dgm:t>
    </dgm:pt>
    <dgm:pt modelId="{9E3845A6-22DD-4BE6-9D35-36E7FBD86816}" type="parTrans" cxnId="{A250F659-2A4E-4DFA-A625-59E3418AB46F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832DFAB2-6BE6-4454-B937-B667381E5A69}" type="sibTrans" cxnId="{A250F659-2A4E-4DFA-A625-59E3418AB46F}">
      <dgm:prSet/>
      <dgm:spPr/>
      <dgm:t>
        <a:bodyPr/>
        <a:lstStyle/>
        <a:p>
          <a:endParaRPr lang="fr-FR" sz="1050">
            <a:solidFill>
              <a:schemeClr val="tx1"/>
            </a:solidFill>
          </a:endParaRPr>
        </a:p>
      </dgm:t>
    </dgm:pt>
    <dgm:pt modelId="{B103C1E2-FEE6-4F33-9483-8A1B2B5D2722}">
      <dgm:prSet phldrT="[Texte]" custT="1"/>
      <dgm:spPr/>
      <dgm:t>
        <a:bodyPr/>
        <a:lstStyle/>
        <a:p>
          <a:r>
            <a:rPr lang="fr-FR" sz="1200" dirty="0" err="1" smtClean="0">
              <a:solidFill>
                <a:schemeClr val="tx1"/>
              </a:solidFill>
            </a:rPr>
            <a:t>Yousra</a:t>
          </a:r>
          <a:r>
            <a:rPr lang="fr-FR" sz="1200" dirty="0" smtClean="0">
              <a:solidFill>
                <a:schemeClr val="tx1"/>
              </a:solidFill>
            </a:rPr>
            <a:t> ZIADA</a:t>
          </a:r>
        </a:p>
        <a:p>
          <a:r>
            <a:rPr lang="fr-FR" sz="1200" dirty="0" err="1" smtClean="0">
              <a:solidFill>
                <a:schemeClr val="tx1"/>
              </a:solidFill>
            </a:rPr>
            <a:t>Managing</a:t>
          </a:r>
          <a:r>
            <a:rPr lang="fr-FR" sz="1200" dirty="0" smtClean="0">
              <a:solidFill>
                <a:schemeClr val="tx1"/>
              </a:solidFill>
            </a:rPr>
            <a:t> Consultant</a:t>
          </a:r>
          <a:endParaRPr lang="fr-FR" sz="1200" b="1" dirty="0">
            <a:solidFill>
              <a:schemeClr val="tx1"/>
            </a:solidFill>
          </a:endParaRPr>
        </a:p>
      </dgm:t>
    </dgm:pt>
    <dgm:pt modelId="{F6C1DC03-837C-47AB-9651-F68A792AD3F0}" type="parTrans" cxnId="{B1F716FA-80F4-4508-B1E7-BB4AE84B0BC7}">
      <dgm:prSet/>
      <dgm:spPr/>
      <dgm:t>
        <a:bodyPr/>
        <a:lstStyle/>
        <a:p>
          <a:endParaRPr lang="fr-FR" sz="1400">
            <a:solidFill>
              <a:schemeClr val="tx1"/>
            </a:solidFill>
          </a:endParaRPr>
        </a:p>
      </dgm:t>
    </dgm:pt>
    <dgm:pt modelId="{22AD7E4F-1FC2-4573-9AAD-C150E71058CB}" type="sibTrans" cxnId="{B1F716FA-80F4-4508-B1E7-BB4AE84B0BC7}">
      <dgm:prSet/>
      <dgm:spPr/>
      <dgm:t>
        <a:bodyPr/>
        <a:lstStyle/>
        <a:p>
          <a:endParaRPr lang="fr-FR" sz="1400">
            <a:solidFill>
              <a:schemeClr val="tx1"/>
            </a:solidFill>
          </a:endParaRPr>
        </a:p>
      </dgm:t>
    </dgm:pt>
    <dgm:pt modelId="{4488E3C0-193F-41DE-81A6-C26E7E3FD681}" type="pres">
      <dgm:prSet presAssocID="{4363E801-6321-448C-A961-4AD8C76966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FE0AB2B-DD99-4A55-86F5-6F5E15C50C4F}" type="pres">
      <dgm:prSet presAssocID="{FED01F04-5348-4C97-BBA4-C09A67C542EC}" presName="hierRoot1" presStyleCnt="0">
        <dgm:presLayoutVars>
          <dgm:hierBranch val="init"/>
        </dgm:presLayoutVars>
      </dgm:prSet>
      <dgm:spPr/>
    </dgm:pt>
    <dgm:pt modelId="{AD13D61C-16A4-44A1-94B4-73F83B8F50CA}" type="pres">
      <dgm:prSet presAssocID="{FED01F04-5348-4C97-BBA4-C09A67C542EC}" presName="rootComposite1" presStyleCnt="0"/>
      <dgm:spPr/>
    </dgm:pt>
    <dgm:pt modelId="{2444EA56-B134-41E9-9B9C-2044F796195E}" type="pres">
      <dgm:prSet presAssocID="{FED01F04-5348-4C97-BBA4-C09A67C542EC}" presName="rootText1" presStyleLbl="node0" presStyleIdx="0" presStyleCnt="1" custScaleX="12486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7157C63-9A8F-44DF-8688-B08D27817707}" type="pres">
      <dgm:prSet presAssocID="{FED01F04-5348-4C97-BBA4-C09A67C542EC}" presName="rootConnector1" presStyleLbl="node1" presStyleIdx="0" presStyleCnt="0"/>
      <dgm:spPr/>
      <dgm:t>
        <a:bodyPr/>
        <a:lstStyle/>
        <a:p>
          <a:endParaRPr lang="fr-FR"/>
        </a:p>
      </dgm:t>
    </dgm:pt>
    <dgm:pt modelId="{6D1EE53A-663E-45DB-B258-FF3E3A81BC18}" type="pres">
      <dgm:prSet presAssocID="{FED01F04-5348-4C97-BBA4-C09A67C542EC}" presName="hierChild2" presStyleCnt="0"/>
      <dgm:spPr/>
    </dgm:pt>
    <dgm:pt modelId="{9311C5F3-380B-40E9-82F7-1C3BA894ECD6}" type="pres">
      <dgm:prSet presAssocID="{F6C1DC03-837C-47AB-9651-F68A792AD3F0}" presName="Name37" presStyleLbl="parChTrans1D2" presStyleIdx="0" presStyleCnt="2"/>
      <dgm:spPr/>
      <dgm:t>
        <a:bodyPr/>
        <a:lstStyle/>
        <a:p>
          <a:endParaRPr lang="fr-FR"/>
        </a:p>
      </dgm:t>
    </dgm:pt>
    <dgm:pt modelId="{ED3E988E-B0B4-43F1-A264-D29A15FBF173}" type="pres">
      <dgm:prSet presAssocID="{B103C1E2-FEE6-4F33-9483-8A1B2B5D2722}" presName="hierRoot2" presStyleCnt="0">
        <dgm:presLayoutVars>
          <dgm:hierBranch val="init"/>
        </dgm:presLayoutVars>
      </dgm:prSet>
      <dgm:spPr/>
    </dgm:pt>
    <dgm:pt modelId="{03CA502B-F680-44D9-AF67-487A749ED1D0}" type="pres">
      <dgm:prSet presAssocID="{B103C1E2-FEE6-4F33-9483-8A1B2B5D2722}" presName="rootComposite" presStyleCnt="0"/>
      <dgm:spPr/>
    </dgm:pt>
    <dgm:pt modelId="{43D96D43-F453-41BE-8BC7-996EA75A06F3}" type="pres">
      <dgm:prSet presAssocID="{B103C1E2-FEE6-4F33-9483-8A1B2B5D272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6D9F032-2434-40BF-B480-5782298D1B5E}" type="pres">
      <dgm:prSet presAssocID="{B103C1E2-FEE6-4F33-9483-8A1B2B5D2722}" presName="rootConnector" presStyleLbl="node2" presStyleIdx="0" presStyleCnt="2"/>
      <dgm:spPr/>
      <dgm:t>
        <a:bodyPr/>
        <a:lstStyle/>
        <a:p>
          <a:endParaRPr lang="fr-FR"/>
        </a:p>
      </dgm:t>
    </dgm:pt>
    <dgm:pt modelId="{FF606FE7-2429-42C1-92F9-F67C092182DC}" type="pres">
      <dgm:prSet presAssocID="{B103C1E2-FEE6-4F33-9483-8A1B2B5D2722}" presName="hierChild4" presStyleCnt="0"/>
      <dgm:spPr/>
    </dgm:pt>
    <dgm:pt modelId="{288C6BCD-8341-42F2-9A35-14AE712938EC}" type="pres">
      <dgm:prSet presAssocID="{B103C1E2-FEE6-4F33-9483-8A1B2B5D2722}" presName="hierChild5" presStyleCnt="0"/>
      <dgm:spPr/>
    </dgm:pt>
    <dgm:pt modelId="{F44793CC-9256-425F-9D93-36818564519A}" type="pres">
      <dgm:prSet presAssocID="{9E3845A6-22DD-4BE6-9D35-36E7FBD86816}" presName="Name37" presStyleLbl="parChTrans1D2" presStyleIdx="1" presStyleCnt="2"/>
      <dgm:spPr/>
      <dgm:t>
        <a:bodyPr/>
        <a:lstStyle/>
        <a:p>
          <a:endParaRPr lang="fr-FR"/>
        </a:p>
      </dgm:t>
    </dgm:pt>
    <dgm:pt modelId="{336EA1FB-95D4-42E6-92E2-D7CDEB805DE8}" type="pres">
      <dgm:prSet presAssocID="{36F28490-8B08-4897-A7F8-F0565B0A513F}" presName="hierRoot2" presStyleCnt="0">
        <dgm:presLayoutVars>
          <dgm:hierBranch val="init"/>
        </dgm:presLayoutVars>
      </dgm:prSet>
      <dgm:spPr/>
    </dgm:pt>
    <dgm:pt modelId="{D34F83BE-5E96-4C39-B73C-5837D4DDDA81}" type="pres">
      <dgm:prSet presAssocID="{36F28490-8B08-4897-A7F8-F0565B0A513F}" presName="rootComposite" presStyleCnt="0"/>
      <dgm:spPr/>
    </dgm:pt>
    <dgm:pt modelId="{685C087A-727A-4CCD-8991-15E73653E3F5}" type="pres">
      <dgm:prSet presAssocID="{36F28490-8B08-4897-A7F8-F0565B0A513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0BBB37E-6395-48E5-972E-CEB28A06AA3D}" type="pres">
      <dgm:prSet presAssocID="{36F28490-8B08-4897-A7F8-F0565B0A513F}" presName="rootConnector" presStyleLbl="node2" presStyleIdx="1" presStyleCnt="2"/>
      <dgm:spPr/>
      <dgm:t>
        <a:bodyPr/>
        <a:lstStyle/>
        <a:p>
          <a:endParaRPr lang="fr-FR"/>
        </a:p>
      </dgm:t>
    </dgm:pt>
    <dgm:pt modelId="{5943D0CF-9F0B-4D39-BD46-365FD1A65F7F}" type="pres">
      <dgm:prSet presAssocID="{36F28490-8B08-4897-A7F8-F0565B0A513F}" presName="hierChild4" presStyleCnt="0"/>
      <dgm:spPr/>
    </dgm:pt>
    <dgm:pt modelId="{F221A2E3-9415-46B2-86B3-3E9CC9D0895C}" type="pres">
      <dgm:prSet presAssocID="{36F28490-8B08-4897-A7F8-F0565B0A513F}" presName="hierChild5" presStyleCnt="0"/>
      <dgm:spPr/>
    </dgm:pt>
    <dgm:pt modelId="{51B77D85-DE89-4C24-B6BD-DF9EC377E79E}" type="pres">
      <dgm:prSet presAssocID="{FED01F04-5348-4C97-BBA4-C09A67C542EC}" presName="hierChild3" presStyleCnt="0"/>
      <dgm:spPr/>
    </dgm:pt>
  </dgm:ptLst>
  <dgm:cxnLst>
    <dgm:cxn modelId="{E0BEF5E8-832B-4B66-9815-E5E6CE9862F9}" type="presOf" srcId="{36F28490-8B08-4897-A7F8-F0565B0A513F}" destId="{70BBB37E-6395-48E5-972E-CEB28A06AA3D}" srcOrd="1" destOrd="0" presId="urn:microsoft.com/office/officeart/2005/8/layout/orgChart1"/>
    <dgm:cxn modelId="{896AF5B3-7175-4882-93DF-63E4F8565D28}" type="presOf" srcId="{FED01F04-5348-4C97-BBA4-C09A67C542EC}" destId="{17157C63-9A8F-44DF-8688-B08D27817707}" srcOrd="1" destOrd="0" presId="urn:microsoft.com/office/officeart/2005/8/layout/orgChart1"/>
    <dgm:cxn modelId="{4694FE37-BE27-4029-83B2-5971BDB11A56}" type="presOf" srcId="{B103C1E2-FEE6-4F33-9483-8A1B2B5D2722}" destId="{43D96D43-F453-41BE-8BC7-996EA75A06F3}" srcOrd="0" destOrd="0" presId="urn:microsoft.com/office/officeart/2005/8/layout/orgChart1"/>
    <dgm:cxn modelId="{8DC326BB-2377-424A-A145-1419B29D0BD0}" type="presOf" srcId="{FED01F04-5348-4C97-BBA4-C09A67C542EC}" destId="{2444EA56-B134-41E9-9B9C-2044F796195E}" srcOrd="0" destOrd="0" presId="urn:microsoft.com/office/officeart/2005/8/layout/orgChart1"/>
    <dgm:cxn modelId="{8B29A83D-1474-4F31-85ED-AB7AE1FDE9D9}" srcId="{4363E801-6321-448C-A961-4AD8C7696690}" destId="{FED01F04-5348-4C97-BBA4-C09A67C542EC}" srcOrd="0" destOrd="0" parTransId="{C5EDC739-A111-45D4-A08F-23E37D6C49F0}" sibTransId="{F9DA6028-B313-4BDC-B90A-5284EFBE9111}"/>
    <dgm:cxn modelId="{4CCABC20-6976-4B54-A6EF-85DFC29FF7F7}" type="presOf" srcId="{36F28490-8B08-4897-A7F8-F0565B0A513F}" destId="{685C087A-727A-4CCD-8991-15E73653E3F5}" srcOrd="0" destOrd="0" presId="urn:microsoft.com/office/officeart/2005/8/layout/orgChart1"/>
    <dgm:cxn modelId="{E25ED24E-39CA-4E22-8B5C-C1AABC9515AF}" type="presOf" srcId="{F6C1DC03-837C-47AB-9651-F68A792AD3F0}" destId="{9311C5F3-380B-40E9-82F7-1C3BA894ECD6}" srcOrd="0" destOrd="0" presId="urn:microsoft.com/office/officeart/2005/8/layout/orgChart1"/>
    <dgm:cxn modelId="{B3B53C2B-9E56-4EDE-B3F1-B3358759CE25}" type="presOf" srcId="{B103C1E2-FEE6-4F33-9483-8A1B2B5D2722}" destId="{66D9F032-2434-40BF-B480-5782298D1B5E}" srcOrd="1" destOrd="0" presId="urn:microsoft.com/office/officeart/2005/8/layout/orgChart1"/>
    <dgm:cxn modelId="{B1F716FA-80F4-4508-B1E7-BB4AE84B0BC7}" srcId="{FED01F04-5348-4C97-BBA4-C09A67C542EC}" destId="{B103C1E2-FEE6-4F33-9483-8A1B2B5D2722}" srcOrd="0" destOrd="0" parTransId="{F6C1DC03-837C-47AB-9651-F68A792AD3F0}" sibTransId="{22AD7E4F-1FC2-4573-9AAD-C150E71058CB}"/>
    <dgm:cxn modelId="{B167374F-F1F1-41D4-9200-A63AF3E33B3C}" type="presOf" srcId="{9E3845A6-22DD-4BE6-9D35-36E7FBD86816}" destId="{F44793CC-9256-425F-9D93-36818564519A}" srcOrd="0" destOrd="0" presId="urn:microsoft.com/office/officeart/2005/8/layout/orgChart1"/>
    <dgm:cxn modelId="{A250F659-2A4E-4DFA-A625-59E3418AB46F}" srcId="{FED01F04-5348-4C97-BBA4-C09A67C542EC}" destId="{36F28490-8B08-4897-A7F8-F0565B0A513F}" srcOrd="1" destOrd="0" parTransId="{9E3845A6-22DD-4BE6-9D35-36E7FBD86816}" sibTransId="{832DFAB2-6BE6-4454-B937-B667381E5A69}"/>
    <dgm:cxn modelId="{2264DCB6-40DC-4896-A440-CB93AAD6F384}" type="presOf" srcId="{4363E801-6321-448C-A961-4AD8C7696690}" destId="{4488E3C0-193F-41DE-81A6-C26E7E3FD681}" srcOrd="0" destOrd="0" presId="urn:microsoft.com/office/officeart/2005/8/layout/orgChart1"/>
    <dgm:cxn modelId="{4FC351F8-1816-4090-A84A-F7FB51B94DC1}" type="presParOf" srcId="{4488E3C0-193F-41DE-81A6-C26E7E3FD681}" destId="{FFE0AB2B-DD99-4A55-86F5-6F5E15C50C4F}" srcOrd="0" destOrd="0" presId="urn:microsoft.com/office/officeart/2005/8/layout/orgChart1"/>
    <dgm:cxn modelId="{C08DE590-C061-414C-857A-30834B6312B9}" type="presParOf" srcId="{FFE0AB2B-DD99-4A55-86F5-6F5E15C50C4F}" destId="{AD13D61C-16A4-44A1-94B4-73F83B8F50CA}" srcOrd="0" destOrd="0" presId="urn:microsoft.com/office/officeart/2005/8/layout/orgChart1"/>
    <dgm:cxn modelId="{4BBD8913-C9D0-4018-AD57-0AB9FC7958AE}" type="presParOf" srcId="{AD13D61C-16A4-44A1-94B4-73F83B8F50CA}" destId="{2444EA56-B134-41E9-9B9C-2044F796195E}" srcOrd="0" destOrd="0" presId="urn:microsoft.com/office/officeart/2005/8/layout/orgChart1"/>
    <dgm:cxn modelId="{B2FD1BD9-9715-44A0-9735-5F7F8DBD2A7F}" type="presParOf" srcId="{AD13D61C-16A4-44A1-94B4-73F83B8F50CA}" destId="{17157C63-9A8F-44DF-8688-B08D27817707}" srcOrd="1" destOrd="0" presId="urn:microsoft.com/office/officeart/2005/8/layout/orgChart1"/>
    <dgm:cxn modelId="{4278F2B7-49A1-460E-BE1B-17F3FEADA8E0}" type="presParOf" srcId="{FFE0AB2B-DD99-4A55-86F5-6F5E15C50C4F}" destId="{6D1EE53A-663E-45DB-B258-FF3E3A81BC18}" srcOrd="1" destOrd="0" presId="urn:microsoft.com/office/officeart/2005/8/layout/orgChart1"/>
    <dgm:cxn modelId="{5F751ED4-23AE-486B-BF56-3D5C95271E84}" type="presParOf" srcId="{6D1EE53A-663E-45DB-B258-FF3E3A81BC18}" destId="{9311C5F3-380B-40E9-82F7-1C3BA894ECD6}" srcOrd="0" destOrd="0" presId="urn:microsoft.com/office/officeart/2005/8/layout/orgChart1"/>
    <dgm:cxn modelId="{0F217312-AA6F-484D-9FBA-14C9444A37D2}" type="presParOf" srcId="{6D1EE53A-663E-45DB-B258-FF3E3A81BC18}" destId="{ED3E988E-B0B4-43F1-A264-D29A15FBF173}" srcOrd="1" destOrd="0" presId="urn:microsoft.com/office/officeart/2005/8/layout/orgChart1"/>
    <dgm:cxn modelId="{D0061F5C-7E00-4B2E-82F8-C1C307B3A97F}" type="presParOf" srcId="{ED3E988E-B0B4-43F1-A264-D29A15FBF173}" destId="{03CA502B-F680-44D9-AF67-487A749ED1D0}" srcOrd="0" destOrd="0" presId="urn:microsoft.com/office/officeart/2005/8/layout/orgChart1"/>
    <dgm:cxn modelId="{56CE12B8-5B19-4F5F-854B-10C4857900BD}" type="presParOf" srcId="{03CA502B-F680-44D9-AF67-487A749ED1D0}" destId="{43D96D43-F453-41BE-8BC7-996EA75A06F3}" srcOrd="0" destOrd="0" presId="urn:microsoft.com/office/officeart/2005/8/layout/orgChart1"/>
    <dgm:cxn modelId="{6A78AC02-53BF-4FC9-8C3A-F7668C2007E9}" type="presParOf" srcId="{03CA502B-F680-44D9-AF67-487A749ED1D0}" destId="{66D9F032-2434-40BF-B480-5782298D1B5E}" srcOrd="1" destOrd="0" presId="urn:microsoft.com/office/officeart/2005/8/layout/orgChart1"/>
    <dgm:cxn modelId="{E6729B91-F2AF-4BB2-A914-C1E2BCDEEF5A}" type="presParOf" srcId="{ED3E988E-B0B4-43F1-A264-D29A15FBF173}" destId="{FF606FE7-2429-42C1-92F9-F67C092182DC}" srcOrd="1" destOrd="0" presId="urn:microsoft.com/office/officeart/2005/8/layout/orgChart1"/>
    <dgm:cxn modelId="{F05BEEAA-5975-4740-97EE-6F69C16D466A}" type="presParOf" srcId="{ED3E988E-B0B4-43F1-A264-D29A15FBF173}" destId="{288C6BCD-8341-42F2-9A35-14AE712938EC}" srcOrd="2" destOrd="0" presId="urn:microsoft.com/office/officeart/2005/8/layout/orgChart1"/>
    <dgm:cxn modelId="{7274CBF9-6B5A-43B2-BE13-6C313F8B5646}" type="presParOf" srcId="{6D1EE53A-663E-45DB-B258-FF3E3A81BC18}" destId="{F44793CC-9256-425F-9D93-36818564519A}" srcOrd="2" destOrd="0" presId="urn:microsoft.com/office/officeart/2005/8/layout/orgChart1"/>
    <dgm:cxn modelId="{B630B830-6B54-4249-8E29-928358208059}" type="presParOf" srcId="{6D1EE53A-663E-45DB-B258-FF3E3A81BC18}" destId="{336EA1FB-95D4-42E6-92E2-D7CDEB805DE8}" srcOrd="3" destOrd="0" presId="urn:microsoft.com/office/officeart/2005/8/layout/orgChart1"/>
    <dgm:cxn modelId="{1C2A9882-E35E-4A8E-A3A0-540A6EB0295E}" type="presParOf" srcId="{336EA1FB-95D4-42E6-92E2-D7CDEB805DE8}" destId="{D34F83BE-5E96-4C39-B73C-5837D4DDDA81}" srcOrd="0" destOrd="0" presId="urn:microsoft.com/office/officeart/2005/8/layout/orgChart1"/>
    <dgm:cxn modelId="{2448710C-B3A5-4C75-B74F-9C1D7BA432EE}" type="presParOf" srcId="{D34F83BE-5E96-4C39-B73C-5837D4DDDA81}" destId="{685C087A-727A-4CCD-8991-15E73653E3F5}" srcOrd="0" destOrd="0" presId="urn:microsoft.com/office/officeart/2005/8/layout/orgChart1"/>
    <dgm:cxn modelId="{DA1A8AB7-05AA-49EB-86E8-DB8355938151}" type="presParOf" srcId="{D34F83BE-5E96-4C39-B73C-5837D4DDDA81}" destId="{70BBB37E-6395-48E5-972E-CEB28A06AA3D}" srcOrd="1" destOrd="0" presId="urn:microsoft.com/office/officeart/2005/8/layout/orgChart1"/>
    <dgm:cxn modelId="{791274BF-D850-4D2F-850B-2E43FEF1DDEF}" type="presParOf" srcId="{336EA1FB-95D4-42E6-92E2-D7CDEB805DE8}" destId="{5943D0CF-9F0B-4D39-BD46-365FD1A65F7F}" srcOrd="1" destOrd="0" presId="urn:microsoft.com/office/officeart/2005/8/layout/orgChart1"/>
    <dgm:cxn modelId="{09DC9B43-E856-4AA0-8D8C-6FD7E225D868}" type="presParOf" srcId="{336EA1FB-95D4-42E6-92E2-D7CDEB805DE8}" destId="{F221A2E3-9415-46B2-86B3-3E9CC9D0895C}" srcOrd="2" destOrd="0" presId="urn:microsoft.com/office/officeart/2005/8/layout/orgChart1"/>
    <dgm:cxn modelId="{20D88690-36E0-4DB6-A67C-2AB34B8D622A}" type="presParOf" srcId="{FFE0AB2B-DD99-4A55-86F5-6F5E15C50C4F}" destId="{51B77D85-DE89-4C24-B6BD-DF9EC377E7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3085B-2DE5-4973-80ED-4C0D715F1581}">
      <dsp:nvSpPr>
        <dsp:cNvPr id="0" name=""/>
        <dsp:cNvSpPr/>
      </dsp:nvSpPr>
      <dsp:spPr>
        <a:xfrm>
          <a:off x="998621" y="704859"/>
          <a:ext cx="91440" cy="2955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55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A156-833C-4785-B941-63B93EB81247}">
      <dsp:nvSpPr>
        <dsp:cNvPr id="0" name=""/>
        <dsp:cNvSpPr/>
      </dsp:nvSpPr>
      <dsp:spPr>
        <a:xfrm>
          <a:off x="340634" y="1153"/>
          <a:ext cx="1407412" cy="7037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Tarek AOUADI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PM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340634" y="1153"/>
        <a:ext cx="1407412" cy="703706"/>
      </dsp:txXfrm>
    </dsp:sp>
    <dsp:sp modelId="{D7022C6E-FC37-410F-9C98-3F00767B6BB1}">
      <dsp:nvSpPr>
        <dsp:cNvPr id="0" name=""/>
        <dsp:cNvSpPr/>
      </dsp:nvSpPr>
      <dsp:spPr>
        <a:xfrm>
          <a:off x="340634" y="1000416"/>
          <a:ext cx="1407412" cy="703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chemeClr val="tx1"/>
              </a:solidFill>
            </a:rPr>
            <a:t>Moez</a:t>
          </a:r>
          <a:r>
            <a:rPr lang="fr-FR" sz="1200" kern="1200" dirty="0" smtClean="0">
              <a:solidFill>
                <a:schemeClr val="tx1"/>
              </a:solidFill>
            </a:rPr>
            <a:t> </a:t>
          </a:r>
          <a:r>
            <a:rPr lang="fr-FR" sz="1200" kern="1200" dirty="0" err="1" smtClean="0">
              <a:solidFill>
                <a:schemeClr val="tx1"/>
              </a:solidFill>
            </a:rPr>
            <a:t>Sadok</a:t>
          </a:r>
          <a:endParaRPr lang="fr-FR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>
              <a:solidFill>
                <a:schemeClr val="tx1"/>
              </a:solidFill>
            </a:rPr>
            <a:t>DevOPS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340634" y="1000416"/>
        <a:ext cx="1407412" cy="703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3D69D-27C6-42A1-AAAF-764B04DC6486}">
      <dsp:nvSpPr>
        <dsp:cNvPr id="0" name=""/>
        <dsp:cNvSpPr/>
      </dsp:nvSpPr>
      <dsp:spPr>
        <a:xfrm>
          <a:off x="2383055" y="1049302"/>
          <a:ext cx="1686028" cy="292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08"/>
              </a:lnTo>
              <a:lnTo>
                <a:pt x="1686028" y="146308"/>
              </a:lnTo>
              <a:lnTo>
                <a:pt x="1686028" y="2926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1CDE6-8DE4-4D0B-978C-31004869B1A5}">
      <dsp:nvSpPr>
        <dsp:cNvPr id="0" name=""/>
        <dsp:cNvSpPr/>
      </dsp:nvSpPr>
      <dsp:spPr>
        <a:xfrm>
          <a:off x="1825690" y="2038625"/>
          <a:ext cx="209011" cy="1630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292"/>
              </a:lnTo>
              <a:lnTo>
                <a:pt x="209011" y="16302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31A5B-2F54-425C-9CA7-49B468D51EC6}">
      <dsp:nvSpPr>
        <dsp:cNvPr id="0" name=""/>
        <dsp:cNvSpPr/>
      </dsp:nvSpPr>
      <dsp:spPr>
        <a:xfrm>
          <a:off x="1825690" y="2038625"/>
          <a:ext cx="209011" cy="640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969"/>
              </a:lnTo>
              <a:lnTo>
                <a:pt x="209011" y="64096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793CC-9256-425F-9D93-36818564519A}">
      <dsp:nvSpPr>
        <dsp:cNvPr id="0" name=""/>
        <dsp:cNvSpPr/>
      </dsp:nvSpPr>
      <dsp:spPr>
        <a:xfrm>
          <a:off x="2337334" y="1049302"/>
          <a:ext cx="91440" cy="292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6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1C5F3-380B-40E9-82F7-1C3BA894ECD6}">
      <dsp:nvSpPr>
        <dsp:cNvPr id="0" name=""/>
        <dsp:cNvSpPr/>
      </dsp:nvSpPr>
      <dsp:spPr>
        <a:xfrm>
          <a:off x="697026" y="1049302"/>
          <a:ext cx="1686028" cy="292616"/>
        </a:xfrm>
        <a:custGeom>
          <a:avLst/>
          <a:gdLst/>
          <a:ahLst/>
          <a:cxnLst/>
          <a:rect l="0" t="0" r="0" b="0"/>
          <a:pathLst>
            <a:path>
              <a:moveTo>
                <a:pt x="1686028" y="0"/>
              </a:moveTo>
              <a:lnTo>
                <a:pt x="1686028" y="146308"/>
              </a:lnTo>
              <a:lnTo>
                <a:pt x="0" y="146308"/>
              </a:lnTo>
              <a:lnTo>
                <a:pt x="0" y="2926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4EA56-B134-41E9-9B9C-2044F796195E}">
      <dsp:nvSpPr>
        <dsp:cNvPr id="0" name=""/>
        <dsp:cNvSpPr/>
      </dsp:nvSpPr>
      <dsp:spPr>
        <a:xfrm>
          <a:off x="1686348" y="352596"/>
          <a:ext cx="1393412" cy="6967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chemeClr val="tx1"/>
              </a:solidFill>
            </a:rPr>
            <a:t>Manoubia</a:t>
          </a:r>
          <a:r>
            <a:rPr lang="fr-FR" sz="1200" kern="1200" dirty="0" smtClean="0">
              <a:solidFill>
                <a:schemeClr val="tx1"/>
              </a:solidFill>
            </a:rPr>
            <a:t> AOUADI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PMO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1686348" y="352596"/>
        <a:ext cx="1393412" cy="696706"/>
      </dsp:txXfrm>
    </dsp:sp>
    <dsp:sp modelId="{43D96D43-F453-41BE-8BC7-996EA75A06F3}">
      <dsp:nvSpPr>
        <dsp:cNvPr id="0" name=""/>
        <dsp:cNvSpPr/>
      </dsp:nvSpPr>
      <dsp:spPr>
        <a:xfrm>
          <a:off x="319" y="1341919"/>
          <a:ext cx="1393412" cy="6967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chemeClr val="tx1"/>
              </a:solidFill>
            </a:rPr>
            <a:t>Imen</a:t>
          </a:r>
          <a:r>
            <a:rPr lang="fr-FR" sz="1200" kern="1200" dirty="0" smtClean="0">
              <a:solidFill>
                <a:schemeClr val="tx1"/>
              </a:solidFill>
            </a:rPr>
            <a:t> TRABELSI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Testeuse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319" y="1341919"/>
        <a:ext cx="1393412" cy="696706"/>
      </dsp:txXfrm>
    </dsp:sp>
    <dsp:sp modelId="{685C087A-727A-4CCD-8991-15E73653E3F5}">
      <dsp:nvSpPr>
        <dsp:cNvPr id="0" name=""/>
        <dsp:cNvSpPr/>
      </dsp:nvSpPr>
      <dsp:spPr>
        <a:xfrm>
          <a:off x="1686348" y="1341919"/>
          <a:ext cx="1393412" cy="6967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chemeClr val="tx1"/>
              </a:solidFill>
            </a:rPr>
            <a:t>Ahlem</a:t>
          </a:r>
          <a:r>
            <a:rPr lang="fr-FR" sz="1200" kern="1200" dirty="0" smtClean="0">
              <a:solidFill>
                <a:schemeClr val="tx1"/>
              </a:solidFill>
            </a:rPr>
            <a:t> BELGACEM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CPT FS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1686348" y="1341919"/>
        <a:ext cx="1393412" cy="696706"/>
      </dsp:txXfrm>
    </dsp:sp>
    <dsp:sp modelId="{6461B972-8D22-4A7A-B9A6-BB1F172F9C26}">
      <dsp:nvSpPr>
        <dsp:cNvPr id="0" name=""/>
        <dsp:cNvSpPr/>
      </dsp:nvSpPr>
      <dsp:spPr>
        <a:xfrm>
          <a:off x="2034701" y="2331242"/>
          <a:ext cx="1393412" cy="696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smtClean="0">
              <a:solidFill>
                <a:schemeClr val="tx1"/>
              </a:solidFill>
            </a:rPr>
            <a:t>Issam ABDELHAFID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smtClean="0">
              <a:solidFill>
                <a:schemeClr val="tx1"/>
              </a:solidFill>
            </a:rPr>
            <a:t>Dev FS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2034701" y="2331242"/>
        <a:ext cx="1393412" cy="696706"/>
      </dsp:txXfrm>
    </dsp:sp>
    <dsp:sp modelId="{77B7F09E-00F3-458B-A17F-6815A4321623}">
      <dsp:nvSpPr>
        <dsp:cNvPr id="0" name=""/>
        <dsp:cNvSpPr/>
      </dsp:nvSpPr>
      <dsp:spPr>
        <a:xfrm>
          <a:off x="2034701" y="3320565"/>
          <a:ext cx="1393412" cy="696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smtClean="0">
              <a:solidFill>
                <a:schemeClr val="tx1"/>
              </a:solidFill>
            </a:rPr>
            <a:t>Hamza EL ISSAOUI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smtClean="0">
              <a:solidFill>
                <a:schemeClr val="tx1"/>
              </a:solidFill>
            </a:rPr>
            <a:t>Dev FS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2034701" y="3320565"/>
        <a:ext cx="1393412" cy="696706"/>
      </dsp:txXfrm>
    </dsp:sp>
    <dsp:sp modelId="{A6BA899F-E958-4308-856C-695C9D328177}">
      <dsp:nvSpPr>
        <dsp:cNvPr id="0" name=""/>
        <dsp:cNvSpPr/>
      </dsp:nvSpPr>
      <dsp:spPr>
        <a:xfrm>
          <a:off x="3372377" y="1341919"/>
          <a:ext cx="1393412" cy="6967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chemeClr val="tx1"/>
              </a:solidFill>
            </a:rPr>
            <a:t>Wafa</a:t>
          </a:r>
          <a:r>
            <a:rPr lang="fr-FR" sz="1200" kern="1200" dirty="0" smtClean="0">
              <a:solidFill>
                <a:schemeClr val="tx1"/>
              </a:solidFill>
            </a:rPr>
            <a:t> </a:t>
          </a:r>
          <a:r>
            <a:rPr lang="fr-FR" sz="1200" kern="1200" dirty="0" err="1" smtClean="0">
              <a:solidFill>
                <a:schemeClr val="tx1"/>
              </a:solidFill>
            </a:rPr>
            <a:t>Miled</a:t>
          </a:r>
          <a:endParaRPr lang="fr-FR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CPT DS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3372377" y="1341919"/>
        <a:ext cx="1393412" cy="696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793CC-9256-425F-9D93-36818564519A}">
      <dsp:nvSpPr>
        <dsp:cNvPr id="0" name=""/>
        <dsp:cNvSpPr/>
      </dsp:nvSpPr>
      <dsp:spPr>
        <a:xfrm>
          <a:off x="2383055" y="698947"/>
          <a:ext cx="845654" cy="293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66"/>
              </a:lnTo>
              <a:lnTo>
                <a:pt x="845654" y="146766"/>
              </a:lnTo>
              <a:lnTo>
                <a:pt x="845654" y="2935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1C5F3-380B-40E9-82F7-1C3BA894ECD6}">
      <dsp:nvSpPr>
        <dsp:cNvPr id="0" name=""/>
        <dsp:cNvSpPr/>
      </dsp:nvSpPr>
      <dsp:spPr>
        <a:xfrm>
          <a:off x="1537400" y="698947"/>
          <a:ext cx="845654" cy="293532"/>
        </a:xfrm>
        <a:custGeom>
          <a:avLst/>
          <a:gdLst/>
          <a:ahLst/>
          <a:cxnLst/>
          <a:rect l="0" t="0" r="0" b="0"/>
          <a:pathLst>
            <a:path>
              <a:moveTo>
                <a:pt x="845654" y="0"/>
              </a:moveTo>
              <a:lnTo>
                <a:pt x="845654" y="146766"/>
              </a:lnTo>
              <a:lnTo>
                <a:pt x="0" y="146766"/>
              </a:lnTo>
              <a:lnTo>
                <a:pt x="0" y="2935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4EA56-B134-41E9-9B9C-2044F796195E}">
      <dsp:nvSpPr>
        <dsp:cNvPr id="0" name=""/>
        <dsp:cNvSpPr/>
      </dsp:nvSpPr>
      <dsp:spPr>
        <a:xfrm>
          <a:off x="1510360" y="59"/>
          <a:ext cx="1745388" cy="6988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chemeClr val="tx1"/>
              </a:solidFill>
            </a:rPr>
            <a:t>Ibtihel</a:t>
          </a:r>
          <a:r>
            <a:rPr lang="fr-FR" sz="1200" kern="1200" dirty="0" smtClean="0">
              <a:solidFill>
                <a:schemeClr val="tx1"/>
              </a:solidFill>
            </a:rPr>
            <a:t> Ben </a:t>
          </a:r>
          <a:r>
            <a:rPr lang="fr-FR" sz="1200" kern="1200" dirty="0" err="1" smtClean="0">
              <a:solidFill>
                <a:schemeClr val="tx1"/>
              </a:solidFill>
            </a:rPr>
            <a:t>Haddej</a:t>
          </a:r>
          <a:endParaRPr lang="fr-FR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>
              <a:solidFill>
                <a:schemeClr val="tx1"/>
              </a:solidFill>
            </a:rPr>
            <a:t>Directerice</a:t>
          </a:r>
          <a:r>
            <a:rPr lang="fr-FR" sz="1200" b="1" kern="1200" dirty="0" smtClean="0">
              <a:solidFill>
                <a:schemeClr val="tx1"/>
              </a:solidFill>
            </a:rPr>
            <a:t> de projet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1510360" y="59"/>
        <a:ext cx="1745388" cy="698887"/>
      </dsp:txXfrm>
    </dsp:sp>
    <dsp:sp modelId="{43D96D43-F453-41BE-8BC7-996EA75A06F3}">
      <dsp:nvSpPr>
        <dsp:cNvPr id="0" name=""/>
        <dsp:cNvSpPr/>
      </dsp:nvSpPr>
      <dsp:spPr>
        <a:xfrm>
          <a:off x="838512" y="992479"/>
          <a:ext cx="1397775" cy="6988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chemeClr val="tx1"/>
              </a:solidFill>
            </a:rPr>
            <a:t>Yousra</a:t>
          </a:r>
          <a:r>
            <a:rPr lang="fr-FR" sz="1200" kern="1200" dirty="0" smtClean="0">
              <a:solidFill>
                <a:schemeClr val="tx1"/>
              </a:solidFill>
            </a:rPr>
            <a:t> ZIADA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chemeClr val="tx1"/>
              </a:solidFill>
            </a:rPr>
            <a:t>Managing</a:t>
          </a:r>
          <a:r>
            <a:rPr lang="fr-FR" sz="1200" kern="1200" dirty="0" smtClean="0">
              <a:solidFill>
                <a:schemeClr val="tx1"/>
              </a:solidFill>
            </a:rPr>
            <a:t> Consultant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838512" y="992479"/>
        <a:ext cx="1397775" cy="698887"/>
      </dsp:txXfrm>
    </dsp:sp>
    <dsp:sp modelId="{685C087A-727A-4CCD-8991-15E73653E3F5}">
      <dsp:nvSpPr>
        <dsp:cNvPr id="0" name=""/>
        <dsp:cNvSpPr/>
      </dsp:nvSpPr>
      <dsp:spPr>
        <a:xfrm>
          <a:off x="2529821" y="992479"/>
          <a:ext cx="1397775" cy="6988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Amine TLILI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2529821" y="992479"/>
        <a:ext cx="1397775" cy="698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18400-7EFB-434D-86AB-F39E7321B095}" type="datetimeFigureOut">
              <a:rPr lang="fr-FR" smtClean="0"/>
              <a:pPr/>
              <a:t>22/08/2024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99C9D-197B-45F6-821B-D7CB29849B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047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8191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36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Générique">
  <p:cSld name="Slide_Génériqu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0D3E68-B2C9-0CD1-C999-7B6ECE1F1703}"/>
              </a:ext>
            </a:extLst>
          </p:cNvPr>
          <p:cNvSpPr/>
          <p:nvPr userDrawn="1"/>
        </p:nvSpPr>
        <p:spPr>
          <a:xfrm>
            <a:off x="-1" y="0"/>
            <a:ext cx="12488864" cy="70246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167266" y="1447116"/>
            <a:ext cx="8321597" cy="321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chemeClr val="lt2"/>
              </a:buClr>
              <a:buSzPts val="3662"/>
              <a:buFont typeface="Noto Sans Symbols"/>
              <a:buNone/>
              <a:defRPr sz="2441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" y="4832044"/>
            <a:ext cx="3852000" cy="2192644"/>
          </a:xfrm>
          <a:prstGeom prst="rect">
            <a:avLst/>
          </a:prstGeom>
        </p:spPr>
      </p:pic>
      <p:pic>
        <p:nvPicPr>
          <p:cNvPr id="4102" name="Picture 6" descr="Résultat de recherche d'images pour &quot;idée&quot;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" y="4540"/>
            <a:ext cx="3852000" cy="21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ollaboration : comment la favoriser au quotidien ? - Management et  Développement Personne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33313"/>
            <a:ext cx="3852000" cy="233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 preserve="1" userDrawn="1">
  <p:cSld name="1_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732566" y="3168741"/>
            <a:ext cx="9314423" cy="67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2344"/>
              <a:buFont typeface="Trebuchet MS"/>
              <a:buNone/>
              <a:defRPr sz="2344" b="1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D3E68-B2C9-0CD1-C999-7B6ECE1F1703}"/>
              </a:ext>
            </a:extLst>
          </p:cNvPr>
          <p:cNvSpPr/>
          <p:nvPr userDrawn="1"/>
        </p:nvSpPr>
        <p:spPr>
          <a:xfrm>
            <a:off x="1" y="0"/>
            <a:ext cx="12488862" cy="70246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8">
            <a:extLst>
              <a:ext uri="{FF2B5EF4-FFF2-40B4-BE49-F238E27FC236}">
                <a16:creationId xmlns:a16="http://schemas.microsoft.com/office/drawing/2014/main" id="{CAB5E786-02EB-4525-87E1-57078B684A7D}"/>
              </a:ext>
            </a:extLst>
          </p:cNvPr>
          <p:cNvSpPr/>
          <p:nvPr userDrawn="1"/>
        </p:nvSpPr>
        <p:spPr>
          <a:xfrm>
            <a:off x="-2441749" y="1851409"/>
            <a:ext cx="5777802" cy="315518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7859197F-C2B6-483D-96ED-BEC0D2085A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920" y="2755900"/>
            <a:ext cx="1567543" cy="1346200"/>
          </a:xfrm>
        </p:spPr>
        <p:txBody>
          <a:bodyPr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96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 marL="914400" indent="0">
              <a:buNone/>
              <a:defRPr sz="96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 marL="1371600" indent="0">
              <a:buNone/>
              <a:defRPr sz="96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 marL="1828800" indent="0">
              <a:buNone/>
              <a:defRPr sz="96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77633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 preserve="1" userDrawn="1">
  <p:cSld name="1_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092849" y="857"/>
            <a:ext cx="6396013" cy="702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D76491-672B-2649-9DD9-F53130F9E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627" y="857"/>
            <a:ext cx="6094476" cy="70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8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>
  <p:cSld name="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35269" y="1075765"/>
            <a:ext cx="10838572" cy="516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5268" y="0"/>
            <a:ext cx="10919851" cy="84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2344"/>
              <a:buFont typeface="Trebuchet MS"/>
              <a:buNone/>
              <a:defRPr sz="2344" b="1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828000" cy="8886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 preserve="1" userDrawn="1">
  <p:cSld name="1_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732566" y="2849526"/>
            <a:ext cx="9314423" cy="152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" y="168641"/>
            <a:ext cx="2732567" cy="66787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25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 preserve="1">
  <p:cSld name="1_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35268" y="1075765"/>
            <a:ext cx="11211721" cy="516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5268" y="168642"/>
            <a:ext cx="11211721" cy="67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2344"/>
              <a:buFont typeface="Trebuchet MS"/>
              <a:buNone/>
              <a:defRPr sz="2344" b="1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8642"/>
            <a:ext cx="828000" cy="720000"/>
          </a:xfrm>
          <a:prstGeom prst="rect">
            <a:avLst/>
          </a:prstGeom>
          <a:solidFill>
            <a:srgbClr val="215A77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6326" y="195149"/>
            <a:ext cx="767931" cy="652017"/>
          </a:xfrm>
          <a:prstGeom prst="rect">
            <a:avLst/>
          </a:prstGeom>
        </p:spPr>
      </p:pic>
      <p:pic>
        <p:nvPicPr>
          <p:cNvPr id="11" name="Picture 2" descr="Résultat de recherche d'images pour &quot;stratup&quot;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7" y="2067744"/>
            <a:ext cx="11211721" cy="317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6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58610" y="374001"/>
            <a:ext cx="10771644" cy="135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58610" y="1869998"/>
            <a:ext cx="10771644" cy="4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•"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58609" y="6510846"/>
            <a:ext cx="2809994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36936" y="6510846"/>
            <a:ext cx="4214991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820260" y="6510846"/>
            <a:ext cx="2809994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70" r:id="rId3"/>
    <p:sldLayoutId id="2147483649" r:id="rId4"/>
    <p:sldLayoutId id="2147483656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5092301" y="1177726"/>
            <a:ext cx="6480720" cy="304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4227" y="2366635"/>
            <a:ext cx="83246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Plateforme Enquête de </a:t>
            </a:r>
            <a:r>
              <a:rPr lang="fr-FR" sz="3200" b="1" dirty="0" smtClean="0">
                <a:solidFill>
                  <a:schemeClr val="bg1"/>
                </a:solidFill>
              </a:rPr>
              <a:t>rémunération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et </a:t>
            </a:r>
            <a:r>
              <a:rPr lang="fr-FR" sz="3200" b="1" dirty="0">
                <a:solidFill>
                  <a:schemeClr val="bg1"/>
                </a:solidFill>
              </a:rPr>
              <a:t>pratiques </a:t>
            </a:r>
            <a:r>
              <a:rPr lang="fr-FR" sz="3200" b="1" dirty="0" smtClean="0">
                <a:solidFill>
                  <a:schemeClr val="bg1"/>
                </a:solidFill>
              </a:rPr>
              <a:t>RH</a:t>
            </a:r>
          </a:p>
          <a:p>
            <a:pPr algn="ctr"/>
            <a:endParaRPr lang="fr-FR" sz="3200" b="1" dirty="0">
              <a:solidFill>
                <a:schemeClr val="bg1"/>
              </a:solidFill>
            </a:endParaRPr>
          </a:p>
          <a:p>
            <a:pPr algn="ctr"/>
            <a:r>
              <a:rPr lang="fr-FR" sz="3200" dirty="0">
                <a:solidFill>
                  <a:schemeClr val="bg1"/>
                </a:solidFill>
              </a:rPr>
              <a:t>Salarymarket.io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166" y="3023280"/>
            <a:ext cx="9146697" cy="1746159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fr-FR" sz="5400" dirty="0" smtClean="0">
                <a:solidFill>
                  <a:schemeClr val="bg1"/>
                </a:solidFill>
              </a:rPr>
              <a:t>EQUIPE</a:t>
            </a: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83520" y="2877820"/>
            <a:ext cx="1567543" cy="1346200"/>
          </a:xfrm>
        </p:spPr>
        <p:txBody>
          <a:bodyPr/>
          <a:lstStyle/>
          <a:p>
            <a:r>
              <a:rPr lang="fr-FR" sz="5400" dirty="0" smtClean="0"/>
              <a:t>05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89038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Macro </a:t>
            </a:r>
            <a:r>
              <a:rPr lang="en-GB" dirty="0" smtClean="0"/>
              <a:t>Planning - BUILD</a:t>
            </a:r>
            <a:endParaRPr lang="fr-FR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624631989"/>
              </p:ext>
            </p:extLst>
          </p:nvPr>
        </p:nvGraphicFramePr>
        <p:xfrm>
          <a:off x="5601378" y="1865697"/>
          <a:ext cx="2088682" cy="170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591532514"/>
              </p:ext>
            </p:extLst>
          </p:nvPr>
        </p:nvGraphicFramePr>
        <p:xfrm>
          <a:off x="835268" y="1540043"/>
          <a:ext cx="4766110" cy="436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>
            <a:off x="952901" y="1540043"/>
            <a:ext cx="632379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7955280" y="1540043"/>
            <a:ext cx="387544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201751" y="1232266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HR GROUP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538360" y="1202543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EDOCS</a:t>
            </a:r>
            <a:endParaRPr lang="fr-FR" dirty="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028471255"/>
              </p:ext>
            </p:extLst>
          </p:nvPr>
        </p:nvGraphicFramePr>
        <p:xfrm>
          <a:off x="7722753" y="1879546"/>
          <a:ext cx="4766110" cy="1691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8308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166" y="3023280"/>
            <a:ext cx="9146697" cy="1746159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fr-FR" sz="5400" dirty="0" smtClean="0">
                <a:solidFill>
                  <a:schemeClr val="bg1"/>
                </a:solidFill>
              </a:rPr>
              <a:t>Planning</a:t>
            </a: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83520" y="2877820"/>
            <a:ext cx="1567543" cy="1346200"/>
          </a:xfrm>
        </p:spPr>
        <p:txBody>
          <a:bodyPr/>
          <a:lstStyle/>
          <a:p>
            <a:r>
              <a:rPr lang="fr-FR" sz="5400" dirty="0" smtClean="0"/>
              <a:t>06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65481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Macro </a:t>
            </a:r>
            <a:r>
              <a:rPr lang="en-GB" dirty="0" smtClean="0"/>
              <a:t>Planning - BUILD</a:t>
            </a:r>
            <a:endParaRPr lang="fr-FR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42520"/>
              </p:ext>
            </p:extLst>
          </p:nvPr>
        </p:nvGraphicFramePr>
        <p:xfrm>
          <a:off x="835268" y="1087121"/>
          <a:ext cx="10838574" cy="4407975"/>
        </p:xfrm>
        <a:graphic>
          <a:graphicData uri="http://schemas.openxmlformats.org/drawingml/2006/table">
            <a:tbl>
              <a:tblPr firstRow="1" bandRow="1">
                <a:tableStyleId>{FC86E980-45EA-443C-A877-419BE2C6A4F5}</a:tableStyleId>
              </a:tblPr>
              <a:tblGrid>
                <a:gridCol w="3880602">
                  <a:extLst>
                    <a:ext uri="{9D8B030D-6E8A-4147-A177-3AD203B41FA5}">
                      <a16:colId xmlns:a16="http://schemas.microsoft.com/office/drawing/2014/main" val="3937275926"/>
                    </a:ext>
                  </a:extLst>
                </a:gridCol>
                <a:gridCol w="993996">
                  <a:extLst>
                    <a:ext uri="{9D8B030D-6E8A-4147-A177-3AD203B41FA5}">
                      <a16:colId xmlns:a16="http://schemas.microsoft.com/office/drawing/2014/main" val="1992144536"/>
                    </a:ext>
                  </a:extLst>
                </a:gridCol>
                <a:gridCol w="993996">
                  <a:extLst>
                    <a:ext uri="{9D8B030D-6E8A-4147-A177-3AD203B41FA5}">
                      <a16:colId xmlns:a16="http://schemas.microsoft.com/office/drawing/2014/main" val="3805061208"/>
                    </a:ext>
                  </a:extLst>
                </a:gridCol>
                <a:gridCol w="993996">
                  <a:extLst>
                    <a:ext uri="{9D8B030D-6E8A-4147-A177-3AD203B41FA5}">
                      <a16:colId xmlns:a16="http://schemas.microsoft.com/office/drawing/2014/main" val="4287124194"/>
                    </a:ext>
                  </a:extLst>
                </a:gridCol>
                <a:gridCol w="993996">
                  <a:extLst>
                    <a:ext uri="{9D8B030D-6E8A-4147-A177-3AD203B41FA5}">
                      <a16:colId xmlns:a16="http://schemas.microsoft.com/office/drawing/2014/main" val="3844704199"/>
                    </a:ext>
                  </a:extLst>
                </a:gridCol>
                <a:gridCol w="993996">
                  <a:extLst>
                    <a:ext uri="{9D8B030D-6E8A-4147-A177-3AD203B41FA5}">
                      <a16:colId xmlns:a16="http://schemas.microsoft.com/office/drawing/2014/main" val="2608065532"/>
                    </a:ext>
                  </a:extLst>
                </a:gridCol>
                <a:gridCol w="993996">
                  <a:extLst>
                    <a:ext uri="{9D8B030D-6E8A-4147-A177-3AD203B41FA5}">
                      <a16:colId xmlns:a16="http://schemas.microsoft.com/office/drawing/2014/main" val="4253718816"/>
                    </a:ext>
                  </a:extLst>
                </a:gridCol>
                <a:gridCol w="993996">
                  <a:extLst>
                    <a:ext uri="{9D8B030D-6E8A-4147-A177-3AD203B41FA5}">
                      <a16:colId xmlns:a16="http://schemas.microsoft.com/office/drawing/2014/main" val="1198552048"/>
                    </a:ext>
                  </a:extLst>
                </a:gridCol>
              </a:tblGrid>
              <a:tr h="4402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07/24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 smtClean="0"/>
                        <a:t>08/24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09/24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10/24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 smtClean="0"/>
                        <a:t>11/24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 smtClean="0"/>
                        <a:t>12/24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01/25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646242"/>
                  </a:ext>
                </a:extLst>
              </a:tr>
              <a:tr h="215595"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SOCLE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007700"/>
                  </a:ext>
                </a:extLst>
              </a:tr>
              <a:tr h="21559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689944"/>
                  </a:ext>
                </a:extLst>
              </a:tr>
              <a:tr h="2155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 smtClean="0"/>
                        <a:t>Landing page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446701"/>
                  </a:ext>
                </a:extLst>
              </a:tr>
              <a:tr h="21559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368532"/>
                  </a:ext>
                </a:extLst>
              </a:tr>
              <a:tr h="2155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 smtClean="0"/>
                        <a:t>Espace client</a:t>
                      </a:r>
                      <a:r>
                        <a:rPr lang="fr-FR" baseline="0" dirty="0" smtClean="0"/>
                        <a:t> </a:t>
                      </a:r>
                      <a:endParaRPr lang="fr-FR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035516"/>
                  </a:ext>
                </a:extLst>
              </a:tr>
              <a:tr h="21559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431908"/>
                  </a:ext>
                </a:extLst>
              </a:tr>
              <a:tr h="2155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 smtClean="0"/>
                        <a:t>Espace Admin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21978"/>
                  </a:ext>
                </a:extLst>
              </a:tr>
              <a:tr h="21559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99040"/>
                  </a:ext>
                </a:extLst>
              </a:tr>
              <a:tr h="2155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Compensation Data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430454"/>
                  </a:ext>
                </a:extLst>
              </a:tr>
              <a:tr h="21559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456049"/>
                  </a:ext>
                </a:extLst>
              </a:tr>
              <a:tr h="215595"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Questionnaire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642243"/>
                  </a:ext>
                </a:extLst>
              </a:tr>
              <a:tr h="21559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05350"/>
                  </a:ext>
                </a:extLst>
              </a:tr>
              <a:tr h="2155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 smtClean="0"/>
                        <a:t>Rapport </a:t>
                      </a:r>
                      <a:r>
                        <a:rPr lang="fr-FR" sz="14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Compensation               statique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                                                    dynamique </a:t>
                      </a:r>
                      <a:endParaRPr lang="fr-FR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022409"/>
                  </a:ext>
                </a:extLst>
              </a:tr>
              <a:tr h="22721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91142"/>
                  </a:ext>
                </a:extLst>
              </a:tr>
              <a:tr h="2155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 smtClean="0"/>
                        <a:t>Rapport Questionnaire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004317"/>
                  </a:ext>
                </a:extLst>
              </a:tr>
              <a:tr h="21559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435560"/>
                  </a:ext>
                </a:extLst>
              </a:tr>
              <a:tr h="2155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 smtClean="0"/>
                        <a:t>Autres fonctionnalités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003142"/>
                  </a:ext>
                </a:extLst>
              </a:tr>
              <a:tr h="21559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567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48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Macro </a:t>
            </a:r>
            <a:r>
              <a:rPr lang="en-GB" dirty="0" smtClean="0"/>
              <a:t>Planning – </a:t>
            </a:r>
            <a:r>
              <a:rPr lang="en-GB" dirty="0" err="1" smtClean="0"/>
              <a:t>Déploiement</a:t>
            </a:r>
            <a:r>
              <a:rPr lang="en-GB" dirty="0" smtClean="0"/>
              <a:t> 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924560" y="1254210"/>
            <a:ext cx="1126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789422" y="940159"/>
            <a:ext cx="1438214" cy="1731554"/>
            <a:chOff x="789422" y="940159"/>
            <a:chExt cx="1438214" cy="1731554"/>
          </a:xfrm>
        </p:grpSpPr>
        <p:sp>
          <p:nvSpPr>
            <p:cNvPr id="23" name="ZoneTexte 22"/>
            <p:cNvSpPr txBox="1"/>
            <p:nvPr/>
          </p:nvSpPr>
          <p:spPr>
            <a:xfrm>
              <a:off x="1192577" y="940159"/>
              <a:ext cx="631904" cy="3077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15/09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Connecteur droit 23"/>
            <p:cNvCxnSpPr>
              <a:stCxn id="23" idx="2"/>
              <a:endCxn id="2" idx="0"/>
            </p:cNvCxnSpPr>
            <p:nvPr/>
          </p:nvCxnSpPr>
          <p:spPr>
            <a:xfrm>
              <a:off x="1508529" y="1247936"/>
              <a:ext cx="0" cy="11160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ZoneTexte 1"/>
            <p:cNvSpPr txBox="1"/>
            <p:nvPr/>
          </p:nvSpPr>
          <p:spPr>
            <a:xfrm>
              <a:off x="789422" y="2363936"/>
              <a:ext cx="1438214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Mise en </a:t>
              </a:r>
              <a:r>
                <a:rPr lang="fr-FR" dirty="0" err="1" smtClean="0"/>
                <a:t>staging</a:t>
              </a:r>
              <a:endParaRPr lang="fr-FR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3861289" y="940159"/>
            <a:ext cx="3118482" cy="3127416"/>
            <a:chOff x="1819131" y="940159"/>
            <a:chExt cx="3118482" cy="3127416"/>
          </a:xfrm>
        </p:grpSpPr>
        <p:sp>
          <p:nvSpPr>
            <p:cNvPr id="8" name="ZoneTexte 7"/>
            <p:cNvSpPr txBox="1"/>
            <p:nvPr/>
          </p:nvSpPr>
          <p:spPr>
            <a:xfrm>
              <a:off x="3058624" y="940159"/>
              <a:ext cx="631904" cy="3077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01/10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Connecteur droit 8"/>
            <p:cNvCxnSpPr>
              <a:stCxn id="8" idx="2"/>
              <a:endCxn id="25" idx="0"/>
            </p:cNvCxnSpPr>
            <p:nvPr/>
          </p:nvCxnSpPr>
          <p:spPr>
            <a:xfrm>
              <a:off x="3374576" y="1247936"/>
              <a:ext cx="0" cy="2296419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1819131" y="3544355"/>
              <a:ext cx="3118482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fr-FR" dirty="0" err="1" smtClean="0"/>
                <a:t>Upload</a:t>
              </a:r>
              <a:r>
                <a:rPr lang="fr-FR" dirty="0" smtClean="0"/>
                <a:t> des fichier de compensation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fr-FR" dirty="0" smtClean="0"/>
                <a:t>Questionnaire 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2395770" y="940159"/>
            <a:ext cx="2400337" cy="2427194"/>
            <a:chOff x="322062" y="940159"/>
            <a:chExt cx="2400337" cy="2427194"/>
          </a:xfrm>
        </p:grpSpPr>
        <p:sp>
          <p:nvSpPr>
            <p:cNvPr id="33" name="ZoneTexte 32"/>
            <p:cNvSpPr txBox="1"/>
            <p:nvPr/>
          </p:nvSpPr>
          <p:spPr>
            <a:xfrm>
              <a:off x="1192577" y="940159"/>
              <a:ext cx="631904" cy="3077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15/09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Connecteur droit 33"/>
            <p:cNvCxnSpPr>
              <a:stCxn id="33" idx="2"/>
              <a:endCxn id="35" idx="0"/>
            </p:cNvCxnSpPr>
            <p:nvPr/>
          </p:nvCxnSpPr>
          <p:spPr>
            <a:xfrm>
              <a:off x="1508529" y="1247936"/>
              <a:ext cx="13702" cy="159619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322062" y="2844133"/>
              <a:ext cx="2400337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fr-FR" dirty="0"/>
                <a:t>Ouverture </a:t>
              </a:r>
              <a:r>
                <a:rPr lang="fr-FR" dirty="0" smtClean="0"/>
                <a:t>de la plateforme</a:t>
              </a:r>
              <a:endParaRPr lang="fr-FR" dirty="0"/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fr-FR" dirty="0" smtClean="0"/>
                <a:t>Création </a:t>
              </a:r>
              <a:r>
                <a:rPr lang="fr-FR" dirty="0"/>
                <a:t>des comptes 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508530" y="1544320"/>
            <a:ext cx="2073708" cy="296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Pilote ( 2 clients )</a:t>
            </a:r>
            <a:endParaRPr lang="fr-FR" dirty="0"/>
          </a:p>
        </p:txBody>
      </p:sp>
      <p:grpSp>
        <p:nvGrpSpPr>
          <p:cNvPr id="38" name="Groupe 37"/>
          <p:cNvGrpSpPr/>
          <p:nvPr/>
        </p:nvGrpSpPr>
        <p:grpSpPr>
          <a:xfrm>
            <a:off x="6787373" y="940159"/>
            <a:ext cx="2123017" cy="3820436"/>
            <a:chOff x="2310018" y="940159"/>
            <a:chExt cx="2123017" cy="3820436"/>
          </a:xfrm>
        </p:grpSpPr>
        <p:sp>
          <p:nvSpPr>
            <p:cNvPr id="39" name="ZoneTexte 38"/>
            <p:cNvSpPr txBox="1"/>
            <p:nvPr/>
          </p:nvSpPr>
          <p:spPr>
            <a:xfrm>
              <a:off x="3058624" y="940159"/>
              <a:ext cx="631904" cy="3077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01/11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Connecteur droit 39"/>
            <p:cNvCxnSpPr>
              <a:stCxn id="39" idx="2"/>
              <a:endCxn id="41" idx="0"/>
            </p:cNvCxnSpPr>
            <p:nvPr/>
          </p:nvCxnSpPr>
          <p:spPr>
            <a:xfrm flipH="1">
              <a:off x="3371527" y="1247936"/>
              <a:ext cx="3049" cy="2989439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2310018" y="4237375"/>
              <a:ext cx="2123017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fr-FR" dirty="0" smtClean="0"/>
                <a:t>Rapport statique 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fr-FR" dirty="0" smtClean="0"/>
                <a:t>Rapport Questionnaire 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8432601" y="946667"/>
            <a:ext cx="1914627" cy="4612825"/>
            <a:chOff x="2310018" y="946667"/>
            <a:chExt cx="1914627" cy="4612825"/>
          </a:xfrm>
        </p:grpSpPr>
        <p:sp>
          <p:nvSpPr>
            <p:cNvPr id="47" name="ZoneTexte 46"/>
            <p:cNvSpPr txBox="1"/>
            <p:nvPr/>
          </p:nvSpPr>
          <p:spPr>
            <a:xfrm>
              <a:off x="2951379" y="946667"/>
              <a:ext cx="631904" cy="3077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01/12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Connecteur droit 47"/>
            <p:cNvCxnSpPr>
              <a:stCxn id="47" idx="2"/>
              <a:endCxn id="49" idx="0"/>
            </p:cNvCxnSpPr>
            <p:nvPr/>
          </p:nvCxnSpPr>
          <p:spPr>
            <a:xfrm>
              <a:off x="3267331" y="1254444"/>
              <a:ext cx="1" cy="378182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2310018" y="5036272"/>
              <a:ext cx="1914627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fr-FR" dirty="0" smtClean="0"/>
                <a:t>Rapport Dynamique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 smtClean="0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9558599" y="946667"/>
            <a:ext cx="2284600" cy="5293103"/>
            <a:chOff x="2194518" y="940159"/>
            <a:chExt cx="2284600" cy="5293103"/>
          </a:xfrm>
        </p:grpSpPr>
        <p:sp>
          <p:nvSpPr>
            <p:cNvPr id="53" name="ZoneTexte 52"/>
            <p:cNvSpPr txBox="1"/>
            <p:nvPr/>
          </p:nvSpPr>
          <p:spPr>
            <a:xfrm>
              <a:off x="3058624" y="940159"/>
              <a:ext cx="631904" cy="3077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01/02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Connecteur droit 53"/>
            <p:cNvCxnSpPr>
              <a:stCxn id="53" idx="2"/>
              <a:endCxn id="55" idx="0"/>
            </p:cNvCxnSpPr>
            <p:nvPr/>
          </p:nvCxnSpPr>
          <p:spPr>
            <a:xfrm flipH="1">
              <a:off x="3336818" y="1247936"/>
              <a:ext cx="37758" cy="4462106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2194518" y="5710042"/>
              <a:ext cx="2284600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Autres fonctionnalités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 smtClean="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7848882" y="3555117"/>
            <a:ext cx="1541032" cy="454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Migration des serveur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7092617" y="2359354"/>
            <a:ext cx="143821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Mise en </a:t>
            </a:r>
            <a:r>
              <a:rPr lang="fr-FR" dirty="0" err="1" smtClean="0"/>
              <a:t>staging</a:t>
            </a:r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8721042" y="2350778"/>
            <a:ext cx="143821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Mise en </a:t>
            </a:r>
            <a:r>
              <a:rPr lang="fr-FR" dirty="0" err="1" smtClean="0"/>
              <a:t>staging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9460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61812</TotalTime>
  <Words>138</Words>
  <Application>Microsoft Office PowerPoint</Application>
  <PresentationFormat>Personnalisé</PresentationFormat>
  <Paragraphs>71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Montserrat Medium</vt:lpstr>
      <vt:lpstr>Montserrat SemiBold</vt:lpstr>
      <vt:lpstr>Noto Sans Symbols</vt:lpstr>
      <vt:lpstr>Trebuchet MS</vt:lpstr>
      <vt:lpstr>Default Theme</vt:lpstr>
      <vt:lpstr>Présentation PowerPoint</vt:lpstr>
      <vt:lpstr>EQUIPE</vt:lpstr>
      <vt:lpstr>Macro Planning - BUILD</vt:lpstr>
      <vt:lpstr>Planning</vt:lpstr>
      <vt:lpstr>Macro Planning - BUILD</vt:lpstr>
      <vt:lpstr>Macro Planning – Déploiement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TESSE, Stéphanie</dc:creator>
  <cp:lastModifiedBy>AOUADI Tarek [EXT]</cp:lastModifiedBy>
  <cp:revision>722</cp:revision>
  <dcterms:modified xsi:type="dcterms:W3CDTF">2024-08-22T16:21:44Z</dcterms:modified>
</cp:coreProperties>
</file>