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4" r:id="rId1"/>
  </p:sldMasterIdLst>
  <p:notesMasterIdLst>
    <p:notesMasterId r:id="rId23"/>
  </p:notesMasterIdLst>
  <p:handoutMasterIdLst>
    <p:handoutMasterId r:id="rId24"/>
  </p:handoutMasterIdLst>
  <p:sldIdLst>
    <p:sldId id="256" r:id="rId2"/>
    <p:sldId id="519" r:id="rId3"/>
    <p:sldId id="563" r:id="rId4"/>
    <p:sldId id="564" r:id="rId5"/>
    <p:sldId id="546" r:id="rId6"/>
    <p:sldId id="545" r:id="rId7"/>
    <p:sldId id="583" r:id="rId8"/>
    <p:sldId id="571" r:id="rId9"/>
    <p:sldId id="572" r:id="rId10"/>
    <p:sldId id="569" r:id="rId11"/>
    <p:sldId id="573" r:id="rId12"/>
    <p:sldId id="566" r:id="rId13"/>
    <p:sldId id="553" r:id="rId14"/>
    <p:sldId id="524" r:id="rId15"/>
    <p:sldId id="554" r:id="rId16"/>
    <p:sldId id="555" r:id="rId17"/>
    <p:sldId id="532" r:id="rId18"/>
    <p:sldId id="557" r:id="rId19"/>
    <p:sldId id="616" r:id="rId20"/>
    <p:sldId id="617" r:id="rId21"/>
    <p:sldId id="615" r:id="rId22"/>
  </p:sldIdLst>
  <p:sldSz cx="12488863" cy="7024688"/>
  <p:notesSz cx="6797675" cy="9926638"/>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755">
          <p15:clr>
            <a:srgbClr val="A4A3A4"/>
          </p15:clr>
        </p15:guide>
        <p15:guide id="2" pos="441">
          <p15:clr>
            <a:srgbClr val="A4A3A4"/>
          </p15:clr>
        </p15:guide>
        <p15:guide id="3" orient="horz" pos="897">
          <p15:clr>
            <a:srgbClr val="A4A3A4"/>
          </p15:clr>
        </p15:guide>
        <p15:guide id="4" pos="3344">
          <p15:clr>
            <a:srgbClr val="A4A3A4"/>
          </p15:clr>
        </p15:guide>
        <p15:guide id="5" pos="3752">
          <p15:clr>
            <a:srgbClr val="A4A3A4"/>
          </p15:clr>
        </p15:guide>
        <p15:guide id="6" pos="7562">
          <p15:clr>
            <a:srgbClr val="A4A3A4"/>
          </p15:clr>
        </p15:guide>
        <p15:guide id="7" pos="4251">
          <p15:clr>
            <a:srgbClr val="A4A3A4"/>
          </p15:clr>
        </p15:guide>
      </p15:sldGuideLst>
    </p:ext>
    <p:ext uri="{2D200454-40CA-4A62-9FC3-DE9A4176ACB9}">
      <p15:notesGuideLst xmlns:p15="http://schemas.microsoft.com/office/powerpoint/2012/main">
        <p15:guide id="1" orient="horz" pos="3126"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OUADI" initials="A" lastIdx="1" clrIdx="0">
    <p:extLst>
      <p:ext uri="{19B8F6BF-5375-455C-9EA6-DF929625EA0E}">
        <p15:presenceInfo xmlns:p15="http://schemas.microsoft.com/office/powerpoint/2012/main" userId="AOUADI" providerId="None"/>
      </p:ext>
    </p:extLst>
  </p:cmAuthor>
  <p:cmAuthor id="2" name="AOUADI Tarek [EXT]" initials="AT[" lastIdx="1" clrIdx="1">
    <p:extLst>
      <p:ext uri="{19B8F6BF-5375-455C-9EA6-DF929625EA0E}">
        <p15:presenceInfo xmlns:p15="http://schemas.microsoft.com/office/powerpoint/2012/main" userId="S-1-5-21-2265111828-1672050035-4149430020-7656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1776F"/>
    <a:srgbClr val="5FC1D1"/>
    <a:srgbClr val="43ACED"/>
    <a:srgbClr val="DFE6B6"/>
    <a:srgbClr val="C9DCF3"/>
    <a:srgbClr val="431EFE"/>
    <a:srgbClr val="CC3300"/>
    <a:srgbClr val="215A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C86E980-45EA-443C-A877-419BE2C6A4F5}">
  <a:tblStyle styleId="{FC86E980-45EA-443C-A877-419BE2C6A4F5}" styleName="Table_0">
    <a:wholeTbl>
      <a:tcTxStyle b="off" i="off">
        <a:font>
          <a:latin typeface="Arial"/>
          <a:ea typeface="Arial"/>
          <a:cs typeface="Arial"/>
        </a:font>
        <a:schemeClr val="dk1"/>
      </a:tcTxStyle>
      <a:tcStyle>
        <a:tcBdr>
          <a:left>
            <a:ln w="9525" cap="flat" cmpd="sng">
              <a:solidFill>
                <a:schemeClr val="accent3"/>
              </a:solidFill>
              <a:prstDash val="solid"/>
              <a:round/>
              <a:headEnd type="none" w="sm" len="sm"/>
              <a:tailEnd type="none" w="sm" len="sm"/>
            </a:ln>
          </a:left>
          <a:right>
            <a:ln w="9525" cap="flat" cmpd="sng">
              <a:solidFill>
                <a:schemeClr val="accent3"/>
              </a:solidFill>
              <a:prstDash val="solid"/>
              <a:round/>
              <a:headEnd type="none" w="sm" len="sm"/>
              <a:tailEnd type="none" w="sm" len="sm"/>
            </a:ln>
          </a:right>
          <a:top>
            <a:ln w="9525" cap="flat" cmpd="sng">
              <a:solidFill>
                <a:schemeClr val="accent3"/>
              </a:solidFill>
              <a:prstDash val="solid"/>
              <a:round/>
              <a:headEnd type="none" w="sm" len="sm"/>
              <a:tailEnd type="none" w="sm" len="sm"/>
            </a:ln>
          </a:top>
          <a:bottom>
            <a:ln w="9525" cap="flat" cmpd="sng">
              <a:solidFill>
                <a:schemeClr val="accent3"/>
              </a:solidFill>
              <a:prstDash val="solid"/>
              <a:round/>
              <a:headEnd type="none" w="sm" len="sm"/>
              <a:tailEnd type="none" w="sm" len="sm"/>
            </a:ln>
          </a:bottom>
          <a:insideH>
            <a:ln w="9525" cap="flat" cmpd="sng">
              <a:solidFill>
                <a:schemeClr val="accent3"/>
              </a:solidFill>
              <a:prstDash val="solid"/>
              <a:round/>
              <a:headEnd type="none" w="sm" len="sm"/>
              <a:tailEnd type="none" w="sm" len="sm"/>
            </a:ln>
          </a:insideH>
          <a:insideV>
            <a:ln w="9525" cap="flat" cmpd="sng">
              <a:solidFill>
                <a:schemeClr val="accent3"/>
              </a:solidFill>
              <a:prstDash val="solid"/>
              <a:round/>
              <a:headEnd type="none" w="sm" len="sm"/>
              <a:tailEnd type="none" w="sm" len="sm"/>
            </a:ln>
          </a:insideV>
        </a:tcBdr>
        <a:fill>
          <a:solidFill>
            <a:srgbClr val="FFFFFF">
              <a:alpha val="0"/>
            </a:srgbClr>
          </a:solidFill>
        </a:fill>
      </a:tcStyle>
    </a:wholeTbl>
    <a:band1H>
      <a:tcTxStyle/>
      <a:tcStyle>
        <a:tcBdr/>
        <a:fill>
          <a:solidFill>
            <a:schemeClr val="accent3">
              <a:alpha val="40000"/>
            </a:schemeClr>
          </a:solidFill>
        </a:fill>
      </a:tcStyle>
    </a:band1H>
    <a:band2H>
      <a:tcTxStyle/>
      <a:tcStyle>
        <a:tcBdr/>
      </a:tcStyle>
    </a:band2H>
    <a:band1V>
      <a:tcTxStyle/>
      <a:tcStyle>
        <a:tcBdr>
          <a:top>
            <a:ln w="9525" cap="flat" cmpd="sng">
              <a:solidFill>
                <a:schemeClr val="accent3"/>
              </a:solidFill>
              <a:prstDash val="solid"/>
              <a:round/>
              <a:headEnd type="none" w="sm" len="sm"/>
              <a:tailEnd type="none" w="sm" len="sm"/>
            </a:ln>
          </a:top>
          <a:bottom>
            <a:ln w="9525" cap="flat" cmpd="sng">
              <a:solidFill>
                <a:schemeClr val="accent3"/>
              </a:solidFill>
              <a:prstDash val="solid"/>
              <a:round/>
              <a:headEnd type="none" w="sm" len="sm"/>
              <a:tailEnd type="none" w="sm" len="sm"/>
            </a:ln>
          </a:bottom>
        </a:tcBdr>
        <a:fill>
          <a:solidFill>
            <a:schemeClr val="accent3">
              <a:alpha val="40000"/>
            </a:schemeClr>
          </a:solidFill>
        </a:fill>
      </a:tcStyle>
    </a:band1V>
    <a:band2V>
      <a:tcTxStyle/>
      <a:tcStyle>
        <a:tcBdr/>
      </a:tcStyle>
    </a:band2V>
    <a:lastCol>
      <a:tcTxStyle b="on" i="off"/>
      <a:tcStyle>
        <a:tcBdr>
          <a:left>
            <a:ln w="9525" cap="flat" cmpd="sng">
              <a:solidFill>
                <a:schemeClr val="accent3"/>
              </a:solidFill>
              <a:prstDash val="solid"/>
              <a:round/>
              <a:headEnd type="none" w="sm" len="sm"/>
              <a:tailEnd type="none" w="sm" len="sm"/>
            </a:ln>
          </a:left>
          <a:right>
            <a:ln w="9525" cap="flat" cmpd="sng">
              <a:solidFill>
                <a:schemeClr val="accent3"/>
              </a:solidFill>
              <a:prstDash val="solid"/>
              <a:round/>
              <a:headEnd type="none" w="sm" len="sm"/>
              <a:tailEnd type="none" w="sm" len="sm"/>
            </a:ln>
          </a:right>
          <a:top>
            <a:ln w="9525" cap="flat" cmpd="sng">
              <a:solidFill>
                <a:schemeClr val="accent3"/>
              </a:solidFill>
              <a:prstDash val="solid"/>
              <a:round/>
              <a:headEnd type="none" w="sm" len="sm"/>
              <a:tailEnd type="none" w="sm" len="sm"/>
            </a:ln>
          </a:top>
          <a:bottom>
            <a:ln w="9525" cap="flat" cmpd="sng">
              <a:solidFill>
                <a:schemeClr val="accent3"/>
              </a:solidFill>
              <a:prstDash val="solid"/>
              <a:round/>
              <a:headEnd type="none" w="sm" len="sm"/>
              <a:tailEnd type="none" w="sm" len="sm"/>
            </a:ln>
          </a:bottom>
          <a:insideH>
            <a:ln w="9525" cap="flat" cmpd="sng">
              <a:solidFill>
                <a:schemeClr val="accent3"/>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tcStyle>
    </a:lastCol>
    <a:firstCol>
      <a:tcTxStyle b="on" i="off"/>
      <a:tcStyle>
        <a:tcBdr>
          <a:left>
            <a:ln w="9525" cap="flat" cmpd="sng">
              <a:solidFill>
                <a:schemeClr val="accent3"/>
              </a:solidFill>
              <a:prstDash val="solid"/>
              <a:round/>
              <a:headEnd type="none" w="sm" len="sm"/>
              <a:tailEnd type="none" w="sm" len="sm"/>
            </a:ln>
          </a:left>
          <a:right>
            <a:ln w="9525" cap="flat" cmpd="sng">
              <a:solidFill>
                <a:schemeClr val="accent3"/>
              </a:solidFill>
              <a:prstDash val="solid"/>
              <a:round/>
              <a:headEnd type="none" w="sm" len="sm"/>
              <a:tailEnd type="none" w="sm" len="sm"/>
            </a:ln>
          </a:right>
          <a:top>
            <a:ln w="9525" cap="flat" cmpd="sng">
              <a:solidFill>
                <a:schemeClr val="accent3"/>
              </a:solidFill>
              <a:prstDash val="solid"/>
              <a:round/>
              <a:headEnd type="none" w="sm" len="sm"/>
              <a:tailEnd type="none" w="sm" len="sm"/>
            </a:ln>
          </a:top>
          <a:bottom>
            <a:ln w="9525" cap="flat" cmpd="sng">
              <a:solidFill>
                <a:schemeClr val="accent3"/>
              </a:solidFill>
              <a:prstDash val="solid"/>
              <a:round/>
              <a:headEnd type="none" w="sm" len="sm"/>
              <a:tailEnd type="none" w="sm" len="sm"/>
            </a:ln>
          </a:bottom>
          <a:insideH>
            <a:ln w="9525" cap="flat" cmpd="sng">
              <a:solidFill>
                <a:schemeClr val="accent3"/>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tcStyle>
    </a:firstCol>
    <a:lastRow>
      <a:tcTxStyle b="on" i="off"/>
      <a:tcStyle>
        <a:tcBdr>
          <a:left>
            <a:ln w="9525" cap="flat" cmpd="sng">
              <a:solidFill>
                <a:schemeClr val="accent3"/>
              </a:solidFill>
              <a:prstDash val="solid"/>
              <a:round/>
              <a:headEnd type="none" w="sm" len="sm"/>
              <a:tailEnd type="none" w="sm" len="sm"/>
            </a:ln>
          </a:left>
          <a:right>
            <a:ln w="9525" cap="flat" cmpd="sng">
              <a:solidFill>
                <a:schemeClr val="accent3"/>
              </a:solidFill>
              <a:prstDash val="solid"/>
              <a:round/>
              <a:headEnd type="none" w="sm" len="sm"/>
              <a:tailEnd type="none" w="sm" len="sm"/>
            </a:ln>
          </a:right>
          <a:top>
            <a:ln w="9525" cap="flat" cmpd="sng">
              <a:solidFill>
                <a:schemeClr val="accent3"/>
              </a:solidFill>
              <a:prstDash val="solid"/>
              <a:round/>
              <a:headEnd type="none" w="sm" len="sm"/>
              <a:tailEnd type="none" w="sm" len="sm"/>
            </a:ln>
          </a:top>
          <a:bottom>
            <a:ln w="9525" cap="flat" cmpd="sng">
              <a:solidFill>
                <a:schemeClr val="accent3"/>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left>
            <a:ln w="9525" cap="flat" cmpd="sng">
              <a:solidFill>
                <a:schemeClr val="accent3"/>
              </a:solidFill>
              <a:prstDash val="solid"/>
              <a:round/>
              <a:headEnd type="none" w="sm" len="sm"/>
              <a:tailEnd type="none" w="sm" len="sm"/>
            </a:ln>
          </a:left>
          <a:right>
            <a:ln w="9525" cap="flat" cmpd="sng">
              <a:solidFill>
                <a:schemeClr val="accent3"/>
              </a:solidFill>
              <a:prstDash val="solid"/>
              <a:round/>
              <a:headEnd type="none" w="sm" len="sm"/>
              <a:tailEnd type="none" w="sm" len="sm"/>
            </a:ln>
          </a:right>
          <a:top>
            <a:ln w="9525" cap="flat" cmpd="sng">
              <a:solidFill>
                <a:schemeClr val="accent3"/>
              </a:solidFill>
              <a:prstDash val="solid"/>
              <a:round/>
              <a:headEnd type="none" w="sm" len="sm"/>
              <a:tailEnd type="none" w="sm" len="sm"/>
            </a:ln>
          </a:top>
          <a:bottom>
            <a:ln w="9525" cap="flat" cmpd="sng">
              <a:solidFill>
                <a:schemeClr val="lt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chemeClr val="accent3"/>
          </a:solidFill>
        </a:fill>
      </a:tcStyle>
    </a:firstRow>
    <a:neCell>
      <a:tcTxStyle/>
      <a:tcStyle>
        <a:tcBdr/>
      </a:tcStyle>
    </a:neCell>
    <a:nwCell>
      <a:tcTxStyle/>
      <a:tcStyle>
        <a:tcBdr/>
      </a:tcStyle>
    </a:nwCell>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A111915-BE36-4E01-A7E5-04B1672EAD32}" styleName="Style léger 2 - Accentuation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2DE63D5-997A-4646-A377-4702673A728D}" styleName="Style léger 2 - Accentuation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08FB837D-C827-4EFA-A057-4D05807E0F7C}" styleName="Style à thème 1 - Accentuation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06799F8-075E-4A3A-A7F6-7FBC6576F1A4}" styleName="Style à thème 2 - Accentuation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5758FB7-9AC5-4552-8A53-C91805E547FA}" styleName="Style à thème 1 - Accentuation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Style moyen 1 - Accentuation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Style à thème 1 - Accentuation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2838BEF-8BB2-4498-84A7-C5851F593DF1}" styleName="Style moyen 4 - Accentuation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Style léger 3 - Accentuation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10A1B5D5-9B99-4C35-A422-299274C87663}" styleName="Style moyen 1 - Accentuation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E8B1032C-EA38-4F05-BA0D-38AFFFC7BED3}" styleName="Style léger 3 - Accentuation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7292A2E-F333-43FB-9621-5CBBE7FDCDCB}" styleName="Style léger 2 - Accentuation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4C1A8A3-306A-4EB7-A6B1-4F7E0EB9C5D6}" styleName="Style moyen 3 - Accentuation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B301B821-A1FF-4177-AEE7-76D212191A09}" styleName="Style moyen 1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964" autoAdjust="0"/>
    <p:restoredTop sz="96440" autoAdjust="0"/>
  </p:normalViewPr>
  <p:slideViewPr>
    <p:cSldViewPr snapToGrid="0">
      <p:cViewPr varScale="1">
        <p:scale>
          <a:sx n="59" d="100"/>
          <a:sy n="59" d="100"/>
        </p:scale>
        <p:origin x="956" y="52"/>
      </p:cViewPr>
      <p:guideLst>
        <p:guide orient="horz" pos="3755"/>
        <p:guide pos="441"/>
        <p:guide orient="horz" pos="897"/>
        <p:guide pos="3344"/>
        <p:guide pos="3752"/>
        <p:guide pos="7562"/>
        <p:guide pos="4251"/>
      </p:guideLst>
    </p:cSldViewPr>
  </p:slideViewPr>
  <p:notesTextViewPr>
    <p:cViewPr>
      <p:scale>
        <a:sx n="1" d="1"/>
        <a:sy n="1" d="1"/>
      </p:scale>
      <p:origin x="0" y="0"/>
    </p:cViewPr>
  </p:notesTextViewPr>
  <p:notesViewPr>
    <p:cSldViewPr snapToGrid="0">
      <p:cViewPr varScale="1">
        <p:scale>
          <a:sx n="51" d="100"/>
          <a:sy n="51" d="100"/>
        </p:scale>
        <p:origin x="2034" y="78"/>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0C4E33-82E8-4EA2-A9F5-6204CA3DDC1E}" type="doc">
      <dgm:prSet loTypeId="urn:microsoft.com/office/officeart/2005/8/layout/process1" loCatId="process" qsTypeId="urn:microsoft.com/office/officeart/2005/8/quickstyle/simple1" qsCatId="simple" csTypeId="urn:microsoft.com/office/officeart/2005/8/colors/accent1_2" csCatId="accent1" phldr="1"/>
      <dgm:spPr/>
    </dgm:pt>
    <dgm:pt modelId="{926D93D0-EF6B-4DEC-A067-D49083308B93}">
      <dgm:prSet phldrT="[Texte]" custT="1"/>
      <dgm:spPr/>
      <dgm:t>
        <a:bodyPr/>
        <a:lstStyle/>
        <a:p>
          <a:r>
            <a:rPr lang="fr-FR" sz="1200" b="0" i="0" u="none" strike="noStrike" cap="none" dirty="0" smtClean="0">
              <a:solidFill>
                <a:srgbClr val="0B2D77"/>
              </a:solidFill>
              <a:latin typeface="Trebuchet MS"/>
              <a:ea typeface="Trebuchet MS"/>
              <a:cs typeface="Trebuchet MS"/>
              <a:sym typeface="Trebuchet MS"/>
            </a:rPr>
            <a:t>Registration</a:t>
          </a:r>
          <a:endParaRPr lang="fr-FR" sz="1600" dirty="0"/>
        </a:p>
      </dgm:t>
    </dgm:pt>
    <dgm:pt modelId="{E1692A97-B93B-4380-A1FF-E9CC609E86D7}" type="parTrans" cxnId="{9E9F74DB-5C8D-4944-A944-21F2E2004E49}">
      <dgm:prSet/>
      <dgm:spPr/>
      <dgm:t>
        <a:bodyPr/>
        <a:lstStyle/>
        <a:p>
          <a:endParaRPr lang="fr-FR" sz="1050"/>
        </a:p>
      </dgm:t>
    </dgm:pt>
    <dgm:pt modelId="{9FE3F4C8-F9F0-44CC-8DD4-975DD7102949}" type="sibTrans" cxnId="{9E9F74DB-5C8D-4944-A944-21F2E2004E49}">
      <dgm:prSet custT="1"/>
      <dgm:spPr>
        <a:solidFill>
          <a:schemeClr val="accent1">
            <a:lumMod val="60000"/>
            <a:lumOff val="40000"/>
          </a:schemeClr>
        </a:solidFill>
      </dgm:spPr>
      <dgm:t>
        <a:bodyPr/>
        <a:lstStyle/>
        <a:p>
          <a:endParaRPr lang="fr-FR" sz="1000"/>
        </a:p>
      </dgm:t>
    </dgm:pt>
    <dgm:pt modelId="{47DD7B6C-ADEF-4147-8728-A80A996BF326}" type="pres">
      <dgm:prSet presAssocID="{800C4E33-82E8-4EA2-A9F5-6204CA3DDC1E}" presName="Name0" presStyleCnt="0">
        <dgm:presLayoutVars>
          <dgm:dir/>
          <dgm:resizeHandles val="exact"/>
        </dgm:presLayoutVars>
      </dgm:prSet>
      <dgm:spPr/>
    </dgm:pt>
    <dgm:pt modelId="{95BD3238-61DF-46D1-996E-214D680361E5}" type="pres">
      <dgm:prSet presAssocID="{926D93D0-EF6B-4DEC-A067-D49083308B93}" presName="node" presStyleLbl="node1" presStyleIdx="0" presStyleCnt="1" custLinFactNeighborX="-60747" custLinFactNeighborY="9281">
        <dgm:presLayoutVars>
          <dgm:bulletEnabled val="1"/>
        </dgm:presLayoutVars>
      </dgm:prSet>
      <dgm:spPr/>
      <dgm:t>
        <a:bodyPr/>
        <a:lstStyle/>
        <a:p>
          <a:endParaRPr lang="fr-FR"/>
        </a:p>
      </dgm:t>
    </dgm:pt>
  </dgm:ptLst>
  <dgm:cxnLst>
    <dgm:cxn modelId="{A4EA4765-8F28-481E-98AE-DF05F474738C}" type="presOf" srcId="{800C4E33-82E8-4EA2-A9F5-6204CA3DDC1E}" destId="{47DD7B6C-ADEF-4147-8728-A80A996BF326}" srcOrd="0" destOrd="0" presId="urn:microsoft.com/office/officeart/2005/8/layout/process1"/>
    <dgm:cxn modelId="{9E9F74DB-5C8D-4944-A944-21F2E2004E49}" srcId="{800C4E33-82E8-4EA2-A9F5-6204CA3DDC1E}" destId="{926D93D0-EF6B-4DEC-A067-D49083308B93}" srcOrd="0" destOrd="0" parTransId="{E1692A97-B93B-4380-A1FF-E9CC609E86D7}" sibTransId="{9FE3F4C8-F9F0-44CC-8DD4-975DD7102949}"/>
    <dgm:cxn modelId="{8717FF41-6C59-4080-A612-471D0C6031C8}" type="presOf" srcId="{926D93D0-EF6B-4DEC-A067-D49083308B93}" destId="{95BD3238-61DF-46D1-996E-214D680361E5}" srcOrd="0" destOrd="0" presId="urn:microsoft.com/office/officeart/2005/8/layout/process1"/>
    <dgm:cxn modelId="{B5F64112-E078-49A8-ADB4-E732428497C5}" type="presParOf" srcId="{47DD7B6C-ADEF-4147-8728-A80A996BF326}" destId="{95BD3238-61DF-46D1-996E-214D680361E5}" srcOrd="0"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00C4E33-82E8-4EA2-A9F5-6204CA3DDC1E}" type="doc">
      <dgm:prSet loTypeId="urn:microsoft.com/office/officeart/2005/8/layout/process1" loCatId="process" qsTypeId="urn:microsoft.com/office/officeart/2005/8/quickstyle/simple1" qsCatId="simple" csTypeId="urn:microsoft.com/office/officeart/2005/8/colors/accent1_2" csCatId="accent1" phldr="1"/>
      <dgm:spPr/>
    </dgm:pt>
    <dgm:pt modelId="{926D93D0-EF6B-4DEC-A067-D49083308B93}">
      <dgm:prSet phldrT="[Texte]" custT="1"/>
      <dgm:spPr/>
      <dgm:t>
        <a:bodyPr/>
        <a:lstStyle/>
        <a:p>
          <a:r>
            <a:rPr lang="fr-FR" sz="1200" b="0" i="0" u="none" strike="noStrike" cap="none" dirty="0" smtClean="0">
              <a:solidFill>
                <a:srgbClr val="0B2D77"/>
              </a:solidFill>
              <a:latin typeface="Trebuchet MS"/>
              <a:ea typeface="Trebuchet MS"/>
              <a:cs typeface="Trebuchet MS"/>
            </a:rPr>
            <a:t>Publication</a:t>
          </a:r>
          <a:endParaRPr lang="fr-FR" sz="1200" b="0" i="0" u="none" strike="noStrike" cap="none" dirty="0">
            <a:solidFill>
              <a:srgbClr val="0B2D77"/>
            </a:solidFill>
            <a:latin typeface="Trebuchet MS"/>
            <a:ea typeface="Trebuchet MS"/>
            <a:cs typeface="Trebuchet MS"/>
          </a:endParaRPr>
        </a:p>
      </dgm:t>
    </dgm:pt>
    <dgm:pt modelId="{E1692A97-B93B-4380-A1FF-E9CC609E86D7}" type="parTrans" cxnId="{9E9F74DB-5C8D-4944-A944-21F2E2004E49}">
      <dgm:prSet/>
      <dgm:spPr/>
      <dgm:t>
        <a:bodyPr/>
        <a:lstStyle/>
        <a:p>
          <a:endParaRPr lang="fr-FR" sz="1050"/>
        </a:p>
      </dgm:t>
    </dgm:pt>
    <dgm:pt modelId="{9FE3F4C8-F9F0-44CC-8DD4-975DD7102949}" type="sibTrans" cxnId="{9E9F74DB-5C8D-4944-A944-21F2E2004E49}">
      <dgm:prSet custT="1"/>
      <dgm:spPr>
        <a:solidFill>
          <a:schemeClr val="accent1">
            <a:lumMod val="60000"/>
            <a:lumOff val="40000"/>
          </a:schemeClr>
        </a:solidFill>
      </dgm:spPr>
      <dgm:t>
        <a:bodyPr/>
        <a:lstStyle/>
        <a:p>
          <a:endParaRPr lang="fr-FR" sz="1000"/>
        </a:p>
      </dgm:t>
    </dgm:pt>
    <dgm:pt modelId="{47DD7B6C-ADEF-4147-8728-A80A996BF326}" type="pres">
      <dgm:prSet presAssocID="{800C4E33-82E8-4EA2-A9F5-6204CA3DDC1E}" presName="Name0" presStyleCnt="0">
        <dgm:presLayoutVars>
          <dgm:dir/>
          <dgm:resizeHandles val="exact"/>
        </dgm:presLayoutVars>
      </dgm:prSet>
      <dgm:spPr/>
    </dgm:pt>
    <dgm:pt modelId="{95BD3238-61DF-46D1-996E-214D680361E5}" type="pres">
      <dgm:prSet presAssocID="{926D93D0-EF6B-4DEC-A067-D49083308B93}" presName="node" presStyleLbl="node1" presStyleIdx="0" presStyleCnt="1" custLinFactNeighborX="50000" custLinFactNeighborY="-4618">
        <dgm:presLayoutVars>
          <dgm:bulletEnabled val="1"/>
        </dgm:presLayoutVars>
      </dgm:prSet>
      <dgm:spPr/>
      <dgm:t>
        <a:bodyPr/>
        <a:lstStyle/>
        <a:p>
          <a:endParaRPr lang="fr-FR"/>
        </a:p>
      </dgm:t>
    </dgm:pt>
  </dgm:ptLst>
  <dgm:cxnLst>
    <dgm:cxn modelId="{A4EA4765-8F28-481E-98AE-DF05F474738C}" type="presOf" srcId="{800C4E33-82E8-4EA2-A9F5-6204CA3DDC1E}" destId="{47DD7B6C-ADEF-4147-8728-A80A996BF326}" srcOrd="0" destOrd="0" presId="urn:microsoft.com/office/officeart/2005/8/layout/process1"/>
    <dgm:cxn modelId="{9E9F74DB-5C8D-4944-A944-21F2E2004E49}" srcId="{800C4E33-82E8-4EA2-A9F5-6204CA3DDC1E}" destId="{926D93D0-EF6B-4DEC-A067-D49083308B93}" srcOrd="0" destOrd="0" parTransId="{E1692A97-B93B-4380-A1FF-E9CC609E86D7}" sibTransId="{9FE3F4C8-F9F0-44CC-8DD4-975DD7102949}"/>
    <dgm:cxn modelId="{8717FF41-6C59-4080-A612-471D0C6031C8}" type="presOf" srcId="{926D93D0-EF6B-4DEC-A067-D49083308B93}" destId="{95BD3238-61DF-46D1-996E-214D680361E5}" srcOrd="0" destOrd="0" presId="urn:microsoft.com/office/officeart/2005/8/layout/process1"/>
    <dgm:cxn modelId="{B5F64112-E078-49A8-ADB4-E732428497C5}" type="presParOf" srcId="{47DD7B6C-ADEF-4147-8728-A80A996BF326}" destId="{95BD3238-61DF-46D1-996E-214D680361E5}" srcOrd="0" destOrd="0" presId="urn:microsoft.com/office/officeart/2005/8/layout/process1"/>
  </dgm:cxnLst>
  <dgm:bg/>
  <dgm:whole/>
  <dgm:extLst>
    <a:ext uri="http://schemas.microsoft.com/office/drawing/2008/diagram">
      <dsp:dataModelExt xmlns:dsp="http://schemas.microsoft.com/office/drawing/2008/diagram" relId="rId5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00C4E33-82E8-4EA2-A9F5-6204CA3DDC1E}" type="doc">
      <dgm:prSet loTypeId="urn:microsoft.com/office/officeart/2005/8/layout/process1" loCatId="process" qsTypeId="urn:microsoft.com/office/officeart/2005/8/quickstyle/simple1" qsCatId="simple" csTypeId="urn:microsoft.com/office/officeart/2005/8/colors/colorful5" csCatId="colorful" phldr="1"/>
      <dgm:spPr/>
    </dgm:pt>
    <dgm:pt modelId="{926D93D0-EF6B-4DEC-A067-D49083308B93}">
      <dgm:prSet phldrT="[Texte]" custT="1"/>
      <dgm:spPr/>
      <dgm:t>
        <a:bodyPr/>
        <a:lstStyle/>
        <a:p>
          <a:r>
            <a:rPr lang="en-US" sz="1000" b="0" i="0" u="none" strike="noStrike" cap="none" dirty="0" smtClean="0">
              <a:latin typeface="Trebuchet MS"/>
              <a:sym typeface="Trebuchet MS"/>
            </a:rPr>
            <a:t>View add</a:t>
          </a:r>
          <a:endParaRPr lang="fr-FR" sz="1000" dirty="0"/>
        </a:p>
      </dgm:t>
    </dgm:pt>
    <dgm:pt modelId="{E1692A97-B93B-4380-A1FF-E9CC609E86D7}" type="parTrans" cxnId="{9E9F74DB-5C8D-4944-A944-21F2E2004E49}">
      <dgm:prSet/>
      <dgm:spPr/>
      <dgm:t>
        <a:bodyPr/>
        <a:lstStyle/>
        <a:p>
          <a:endParaRPr lang="fr-FR" sz="1000"/>
        </a:p>
      </dgm:t>
    </dgm:pt>
    <dgm:pt modelId="{9FE3F4C8-F9F0-44CC-8DD4-975DD7102949}" type="sibTrans" cxnId="{9E9F74DB-5C8D-4944-A944-21F2E2004E49}">
      <dgm:prSet custT="1"/>
      <dgm:spPr/>
      <dgm:t>
        <a:bodyPr/>
        <a:lstStyle/>
        <a:p>
          <a:endParaRPr lang="fr-FR" sz="1000"/>
        </a:p>
      </dgm:t>
    </dgm:pt>
    <dgm:pt modelId="{C627939D-CAB2-4B3F-A7DB-ACBF1626B6F8}">
      <dgm:prSet phldrT="[Texte]" custT="1"/>
      <dgm:spPr/>
      <dgm:t>
        <a:bodyPr/>
        <a:lstStyle/>
        <a:p>
          <a:r>
            <a:rPr lang="en-US" sz="1000" b="0" i="0" u="none" strike="noStrike" cap="none" smtClean="0">
              <a:latin typeface="Trebuchet MS"/>
              <a:sym typeface="Trebuchet MS"/>
            </a:rPr>
            <a:t>Scan QR code</a:t>
          </a:r>
          <a:endParaRPr lang="fr-FR" sz="1000" dirty="0"/>
        </a:p>
      </dgm:t>
    </dgm:pt>
    <dgm:pt modelId="{25BCCADA-7E14-4AF4-8D3C-2F6BE365FBF2}" type="parTrans" cxnId="{4BB79382-30BD-451B-8054-3A3F76448C37}">
      <dgm:prSet/>
      <dgm:spPr/>
      <dgm:t>
        <a:bodyPr/>
        <a:lstStyle/>
        <a:p>
          <a:endParaRPr lang="fr-FR" sz="1000"/>
        </a:p>
      </dgm:t>
    </dgm:pt>
    <dgm:pt modelId="{3C866C56-46CF-4533-9DE0-8DC94D1CEBF4}" type="sibTrans" cxnId="{4BB79382-30BD-451B-8054-3A3F76448C37}">
      <dgm:prSet custT="1"/>
      <dgm:spPr/>
      <dgm:t>
        <a:bodyPr/>
        <a:lstStyle/>
        <a:p>
          <a:endParaRPr lang="fr-FR" sz="1000"/>
        </a:p>
      </dgm:t>
    </dgm:pt>
    <dgm:pt modelId="{EDBE0CE0-DFBF-4AC4-97B2-758A8E8C9A7B}">
      <dgm:prSet phldrT="[Texte]" custT="1"/>
      <dgm:spPr/>
      <dgm:t>
        <a:bodyPr/>
        <a:lstStyle/>
        <a:p>
          <a:r>
            <a:rPr lang="en-US" sz="1000" b="0" i="0" u="none" strike="noStrike" cap="none" smtClean="0">
              <a:latin typeface="Trebuchet MS"/>
              <a:sym typeface="Trebuchet MS"/>
            </a:rPr>
            <a:t>Go to the app</a:t>
          </a:r>
          <a:endParaRPr lang="fr-FR" sz="1000" dirty="0"/>
        </a:p>
      </dgm:t>
    </dgm:pt>
    <dgm:pt modelId="{B3E280B4-A96D-4A92-B79D-1934E44BA47F}" type="parTrans" cxnId="{EEC2AAAE-87EB-452F-A1F0-C7E807DAC399}">
      <dgm:prSet/>
      <dgm:spPr/>
      <dgm:t>
        <a:bodyPr/>
        <a:lstStyle/>
        <a:p>
          <a:endParaRPr lang="fr-FR" sz="1000"/>
        </a:p>
      </dgm:t>
    </dgm:pt>
    <dgm:pt modelId="{2CC87E92-058C-476C-BD71-5A925E3F3EDA}" type="sibTrans" cxnId="{EEC2AAAE-87EB-452F-A1F0-C7E807DAC399}">
      <dgm:prSet custT="1"/>
      <dgm:spPr/>
      <dgm:t>
        <a:bodyPr/>
        <a:lstStyle/>
        <a:p>
          <a:endParaRPr lang="fr-FR" sz="1000"/>
        </a:p>
      </dgm:t>
    </dgm:pt>
    <dgm:pt modelId="{D63EEE64-2638-41CD-9B50-A5494EDE9645}">
      <dgm:prSet phldrT="[Texte]" custT="1"/>
      <dgm:spPr/>
      <dgm:t>
        <a:bodyPr/>
        <a:lstStyle/>
        <a:p>
          <a:r>
            <a:rPr lang="en-US" sz="1000" b="0" i="0" u="none" strike="noStrike" cap="none" dirty="0" smtClean="0">
              <a:latin typeface="Trebuchet MS"/>
              <a:sym typeface="Trebuchet MS"/>
            </a:rPr>
            <a:t>Book</a:t>
          </a:r>
          <a:endParaRPr lang="fr-FR" sz="1000" dirty="0"/>
        </a:p>
      </dgm:t>
    </dgm:pt>
    <dgm:pt modelId="{B7E11019-FDC9-4B67-8810-469CCEEE5ADF}" type="parTrans" cxnId="{7F92C11D-CBC4-4610-8006-A212DA3199CD}">
      <dgm:prSet/>
      <dgm:spPr/>
      <dgm:t>
        <a:bodyPr/>
        <a:lstStyle/>
        <a:p>
          <a:endParaRPr lang="fr-FR" sz="1000"/>
        </a:p>
      </dgm:t>
    </dgm:pt>
    <dgm:pt modelId="{032796A5-DA1F-45DE-B9B5-77CAD5B1ED48}" type="sibTrans" cxnId="{7F92C11D-CBC4-4610-8006-A212DA3199CD}">
      <dgm:prSet custT="1"/>
      <dgm:spPr/>
      <dgm:t>
        <a:bodyPr/>
        <a:lstStyle/>
        <a:p>
          <a:endParaRPr lang="fr-FR" sz="1000"/>
        </a:p>
      </dgm:t>
    </dgm:pt>
    <dgm:pt modelId="{3B2DDF26-D5E5-4B64-A213-AAD5E3806F48}">
      <dgm:prSet phldrT="[Texte]" custT="1"/>
      <dgm:spPr/>
      <dgm:t>
        <a:bodyPr/>
        <a:lstStyle/>
        <a:p>
          <a:r>
            <a:rPr lang="en-US" sz="1000" b="0" i="0" u="none" strike="noStrike" cap="none" smtClean="0">
              <a:latin typeface="Trebuchet MS"/>
              <a:sym typeface="Trebuchet MS"/>
            </a:rPr>
            <a:t>Confirm</a:t>
          </a:r>
          <a:endParaRPr lang="fr-FR" sz="1000" dirty="0"/>
        </a:p>
      </dgm:t>
    </dgm:pt>
    <dgm:pt modelId="{A8FBF5B3-3B7B-4E78-AF31-3BE1B07ED1A9}" type="parTrans" cxnId="{A1AD6247-AAC9-46B8-97C1-49E80023DA05}">
      <dgm:prSet/>
      <dgm:spPr/>
      <dgm:t>
        <a:bodyPr/>
        <a:lstStyle/>
        <a:p>
          <a:endParaRPr lang="fr-FR" sz="1000"/>
        </a:p>
      </dgm:t>
    </dgm:pt>
    <dgm:pt modelId="{E04D7866-F509-45FC-9490-D76ACC880CC8}" type="sibTrans" cxnId="{A1AD6247-AAC9-46B8-97C1-49E80023DA05}">
      <dgm:prSet/>
      <dgm:spPr/>
      <dgm:t>
        <a:bodyPr/>
        <a:lstStyle/>
        <a:p>
          <a:endParaRPr lang="fr-FR" sz="1000"/>
        </a:p>
      </dgm:t>
    </dgm:pt>
    <dgm:pt modelId="{47DD7B6C-ADEF-4147-8728-A80A996BF326}" type="pres">
      <dgm:prSet presAssocID="{800C4E33-82E8-4EA2-A9F5-6204CA3DDC1E}" presName="Name0" presStyleCnt="0">
        <dgm:presLayoutVars>
          <dgm:dir/>
          <dgm:resizeHandles val="exact"/>
        </dgm:presLayoutVars>
      </dgm:prSet>
      <dgm:spPr/>
    </dgm:pt>
    <dgm:pt modelId="{95BD3238-61DF-46D1-996E-214D680361E5}" type="pres">
      <dgm:prSet presAssocID="{926D93D0-EF6B-4DEC-A067-D49083308B93}" presName="node" presStyleLbl="node1" presStyleIdx="0" presStyleCnt="5" custLinFactX="-400000" custLinFactY="-294639" custLinFactNeighborX="-405087" custLinFactNeighborY="-300000">
        <dgm:presLayoutVars>
          <dgm:bulletEnabled val="1"/>
        </dgm:presLayoutVars>
      </dgm:prSet>
      <dgm:spPr/>
      <dgm:t>
        <a:bodyPr/>
        <a:lstStyle/>
        <a:p>
          <a:endParaRPr lang="fr-FR"/>
        </a:p>
      </dgm:t>
    </dgm:pt>
    <dgm:pt modelId="{9931F338-527A-4E71-A168-3C9FD21C9DAF}" type="pres">
      <dgm:prSet presAssocID="{9FE3F4C8-F9F0-44CC-8DD4-975DD7102949}" presName="sibTrans" presStyleLbl="sibTrans2D1" presStyleIdx="0" presStyleCnt="4"/>
      <dgm:spPr/>
      <dgm:t>
        <a:bodyPr/>
        <a:lstStyle/>
        <a:p>
          <a:endParaRPr lang="fr-FR"/>
        </a:p>
      </dgm:t>
    </dgm:pt>
    <dgm:pt modelId="{AE917E37-3D62-4C8C-9142-C9B556AC10DD}" type="pres">
      <dgm:prSet presAssocID="{9FE3F4C8-F9F0-44CC-8DD4-975DD7102949}" presName="connectorText" presStyleLbl="sibTrans2D1" presStyleIdx="0" presStyleCnt="4"/>
      <dgm:spPr/>
      <dgm:t>
        <a:bodyPr/>
        <a:lstStyle/>
        <a:p>
          <a:endParaRPr lang="fr-FR"/>
        </a:p>
      </dgm:t>
    </dgm:pt>
    <dgm:pt modelId="{10610EE3-2072-4134-87F3-2FC61FD87775}" type="pres">
      <dgm:prSet presAssocID="{C627939D-CAB2-4B3F-A7DB-ACBF1626B6F8}" presName="node" presStyleLbl="node1" presStyleIdx="1" presStyleCnt="5">
        <dgm:presLayoutVars>
          <dgm:bulletEnabled val="1"/>
        </dgm:presLayoutVars>
      </dgm:prSet>
      <dgm:spPr/>
      <dgm:t>
        <a:bodyPr/>
        <a:lstStyle/>
        <a:p>
          <a:endParaRPr lang="fr-FR"/>
        </a:p>
      </dgm:t>
    </dgm:pt>
    <dgm:pt modelId="{CB035DF7-5D44-4735-99F3-B2918C4BF05E}" type="pres">
      <dgm:prSet presAssocID="{3C866C56-46CF-4533-9DE0-8DC94D1CEBF4}" presName="sibTrans" presStyleLbl="sibTrans2D1" presStyleIdx="1" presStyleCnt="4"/>
      <dgm:spPr/>
      <dgm:t>
        <a:bodyPr/>
        <a:lstStyle/>
        <a:p>
          <a:endParaRPr lang="fr-FR"/>
        </a:p>
      </dgm:t>
    </dgm:pt>
    <dgm:pt modelId="{C80BA25F-ABEE-46A2-BD70-38D7D0E8A455}" type="pres">
      <dgm:prSet presAssocID="{3C866C56-46CF-4533-9DE0-8DC94D1CEBF4}" presName="connectorText" presStyleLbl="sibTrans2D1" presStyleIdx="1" presStyleCnt="4"/>
      <dgm:spPr/>
      <dgm:t>
        <a:bodyPr/>
        <a:lstStyle/>
        <a:p>
          <a:endParaRPr lang="fr-FR"/>
        </a:p>
      </dgm:t>
    </dgm:pt>
    <dgm:pt modelId="{8A51BEE4-876E-4FD9-83FE-A058AD8D8212}" type="pres">
      <dgm:prSet presAssocID="{EDBE0CE0-DFBF-4AC4-97B2-758A8E8C9A7B}" presName="node" presStyleLbl="node1" presStyleIdx="2" presStyleCnt="5">
        <dgm:presLayoutVars>
          <dgm:bulletEnabled val="1"/>
        </dgm:presLayoutVars>
      </dgm:prSet>
      <dgm:spPr/>
      <dgm:t>
        <a:bodyPr/>
        <a:lstStyle/>
        <a:p>
          <a:endParaRPr lang="fr-FR"/>
        </a:p>
      </dgm:t>
    </dgm:pt>
    <dgm:pt modelId="{08A1E134-FD77-419B-B5A6-A2CB05F00CE6}" type="pres">
      <dgm:prSet presAssocID="{2CC87E92-058C-476C-BD71-5A925E3F3EDA}" presName="sibTrans" presStyleLbl="sibTrans2D1" presStyleIdx="2" presStyleCnt="4"/>
      <dgm:spPr/>
      <dgm:t>
        <a:bodyPr/>
        <a:lstStyle/>
        <a:p>
          <a:endParaRPr lang="fr-FR"/>
        </a:p>
      </dgm:t>
    </dgm:pt>
    <dgm:pt modelId="{0D91EFC0-DA60-4532-8E26-00D177EE508A}" type="pres">
      <dgm:prSet presAssocID="{2CC87E92-058C-476C-BD71-5A925E3F3EDA}" presName="connectorText" presStyleLbl="sibTrans2D1" presStyleIdx="2" presStyleCnt="4"/>
      <dgm:spPr/>
      <dgm:t>
        <a:bodyPr/>
        <a:lstStyle/>
        <a:p>
          <a:endParaRPr lang="fr-FR"/>
        </a:p>
      </dgm:t>
    </dgm:pt>
    <dgm:pt modelId="{C97EBA16-F9CB-401A-B5A0-4BD55AFE48A0}" type="pres">
      <dgm:prSet presAssocID="{D63EEE64-2638-41CD-9B50-A5494EDE9645}" presName="node" presStyleLbl="node1" presStyleIdx="3" presStyleCnt="5">
        <dgm:presLayoutVars>
          <dgm:bulletEnabled val="1"/>
        </dgm:presLayoutVars>
      </dgm:prSet>
      <dgm:spPr/>
      <dgm:t>
        <a:bodyPr/>
        <a:lstStyle/>
        <a:p>
          <a:endParaRPr lang="fr-FR"/>
        </a:p>
      </dgm:t>
    </dgm:pt>
    <dgm:pt modelId="{B9D6B8EC-FA14-4E2B-9C9F-13CE7B7D0BB2}" type="pres">
      <dgm:prSet presAssocID="{032796A5-DA1F-45DE-B9B5-77CAD5B1ED48}" presName="sibTrans" presStyleLbl="sibTrans2D1" presStyleIdx="3" presStyleCnt="4"/>
      <dgm:spPr/>
      <dgm:t>
        <a:bodyPr/>
        <a:lstStyle/>
        <a:p>
          <a:endParaRPr lang="fr-FR"/>
        </a:p>
      </dgm:t>
    </dgm:pt>
    <dgm:pt modelId="{14845C8C-31C4-4038-8094-344084301289}" type="pres">
      <dgm:prSet presAssocID="{032796A5-DA1F-45DE-B9B5-77CAD5B1ED48}" presName="connectorText" presStyleLbl="sibTrans2D1" presStyleIdx="3" presStyleCnt="4"/>
      <dgm:spPr/>
      <dgm:t>
        <a:bodyPr/>
        <a:lstStyle/>
        <a:p>
          <a:endParaRPr lang="fr-FR"/>
        </a:p>
      </dgm:t>
    </dgm:pt>
    <dgm:pt modelId="{F1E1DC08-2644-4243-B195-1B6142A20AD3}" type="pres">
      <dgm:prSet presAssocID="{3B2DDF26-D5E5-4B64-A213-AAD5E3806F48}" presName="node" presStyleLbl="node1" presStyleIdx="4" presStyleCnt="5">
        <dgm:presLayoutVars>
          <dgm:bulletEnabled val="1"/>
        </dgm:presLayoutVars>
      </dgm:prSet>
      <dgm:spPr/>
      <dgm:t>
        <a:bodyPr/>
        <a:lstStyle/>
        <a:p>
          <a:endParaRPr lang="fr-FR"/>
        </a:p>
      </dgm:t>
    </dgm:pt>
  </dgm:ptLst>
  <dgm:cxnLst>
    <dgm:cxn modelId="{9E9F74DB-5C8D-4944-A944-21F2E2004E49}" srcId="{800C4E33-82E8-4EA2-A9F5-6204CA3DDC1E}" destId="{926D93D0-EF6B-4DEC-A067-D49083308B93}" srcOrd="0" destOrd="0" parTransId="{E1692A97-B93B-4380-A1FF-E9CC609E86D7}" sibTransId="{9FE3F4C8-F9F0-44CC-8DD4-975DD7102949}"/>
    <dgm:cxn modelId="{87FEEAEC-27D9-465E-A146-F933FA0EB2F1}" type="presOf" srcId="{2CC87E92-058C-476C-BD71-5A925E3F3EDA}" destId="{08A1E134-FD77-419B-B5A6-A2CB05F00CE6}" srcOrd="0" destOrd="0" presId="urn:microsoft.com/office/officeart/2005/8/layout/process1"/>
    <dgm:cxn modelId="{A1AD6247-AAC9-46B8-97C1-49E80023DA05}" srcId="{800C4E33-82E8-4EA2-A9F5-6204CA3DDC1E}" destId="{3B2DDF26-D5E5-4B64-A213-AAD5E3806F48}" srcOrd="4" destOrd="0" parTransId="{A8FBF5B3-3B7B-4E78-AF31-3BE1B07ED1A9}" sibTransId="{E04D7866-F509-45FC-9490-D76ACC880CC8}"/>
    <dgm:cxn modelId="{4BB79382-30BD-451B-8054-3A3F76448C37}" srcId="{800C4E33-82E8-4EA2-A9F5-6204CA3DDC1E}" destId="{C627939D-CAB2-4B3F-A7DB-ACBF1626B6F8}" srcOrd="1" destOrd="0" parTransId="{25BCCADA-7E14-4AF4-8D3C-2F6BE365FBF2}" sibTransId="{3C866C56-46CF-4533-9DE0-8DC94D1CEBF4}"/>
    <dgm:cxn modelId="{A4EA4765-8F28-481E-98AE-DF05F474738C}" type="presOf" srcId="{800C4E33-82E8-4EA2-A9F5-6204CA3DDC1E}" destId="{47DD7B6C-ADEF-4147-8728-A80A996BF326}" srcOrd="0" destOrd="0" presId="urn:microsoft.com/office/officeart/2005/8/layout/process1"/>
    <dgm:cxn modelId="{2E1EA904-36D4-464B-8950-43975321A5CB}" type="presOf" srcId="{3B2DDF26-D5E5-4B64-A213-AAD5E3806F48}" destId="{F1E1DC08-2644-4243-B195-1B6142A20AD3}" srcOrd="0" destOrd="0" presId="urn:microsoft.com/office/officeart/2005/8/layout/process1"/>
    <dgm:cxn modelId="{E0F536D4-CECF-4AE4-A240-65D574B2C36C}" type="presOf" srcId="{3C866C56-46CF-4533-9DE0-8DC94D1CEBF4}" destId="{C80BA25F-ABEE-46A2-BD70-38D7D0E8A455}" srcOrd="1" destOrd="0" presId="urn:microsoft.com/office/officeart/2005/8/layout/process1"/>
    <dgm:cxn modelId="{953681E1-119B-4A0D-8C99-658B8706B13A}" type="presOf" srcId="{EDBE0CE0-DFBF-4AC4-97B2-758A8E8C9A7B}" destId="{8A51BEE4-876E-4FD9-83FE-A058AD8D8212}" srcOrd="0" destOrd="0" presId="urn:microsoft.com/office/officeart/2005/8/layout/process1"/>
    <dgm:cxn modelId="{CD4E88F9-3C78-41D9-A343-A3C8691475E5}" type="presOf" srcId="{9FE3F4C8-F9F0-44CC-8DD4-975DD7102949}" destId="{AE917E37-3D62-4C8C-9142-C9B556AC10DD}" srcOrd="1" destOrd="0" presId="urn:microsoft.com/office/officeart/2005/8/layout/process1"/>
    <dgm:cxn modelId="{ED48F818-57E3-4A90-8BDC-39D36CC6A115}" type="presOf" srcId="{3C866C56-46CF-4533-9DE0-8DC94D1CEBF4}" destId="{CB035DF7-5D44-4735-99F3-B2918C4BF05E}" srcOrd="0" destOrd="0" presId="urn:microsoft.com/office/officeart/2005/8/layout/process1"/>
    <dgm:cxn modelId="{7F92C11D-CBC4-4610-8006-A212DA3199CD}" srcId="{800C4E33-82E8-4EA2-A9F5-6204CA3DDC1E}" destId="{D63EEE64-2638-41CD-9B50-A5494EDE9645}" srcOrd="3" destOrd="0" parTransId="{B7E11019-FDC9-4B67-8810-469CCEEE5ADF}" sibTransId="{032796A5-DA1F-45DE-B9B5-77CAD5B1ED48}"/>
    <dgm:cxn modelId="{8717FF41-6C59-4080-A612-471D0C6031C8}" type="presOf" srcId="{926D93D0-EF6B-4DEC-A067-D49083308B93}" destId="{95BD3238-61DF-46D1-996E-214D680361E5}" srcOrd="0" destOrd="0" presId="urn:microsoft.com/office/officeart/2005/8/layout/process1"/>
    <dgm:cxn modelId="{B88F14C7-EDBD-4FD2-9766-DA9B815E66A0}" type="presOf" srcId="{D63EEE64-2638-41CD-9B50-A5494EDE9645}" destId="{C97EBA16-F9CB-401A-B5A0-4BD55AFE48A0}" srcOrd="0" destOrd="0" presId="urn:microsoft.com/office/officeart/2005/8/layout/process1"/>
    <dgm:cxn modelId="{773A80EC-62DA-4D98-8BE3-16923DA14F17}" type="presOf" srcId="{C627939D-CAB2-4B3F-A7DB-ACBF1626B6F8}" destId="{10610EE3-2072-4134-87F3-2FC61FD87775}" srcOrd="0" destOrd="0" presId="urn:microsoft.com/office/officeart/2005/8/layout/process1"/>
    <dgm:cxn modelId="{980053FF-FD45-42D8-8306-8E56FCCF482B}" type="presOf" srcId="{032796A5-DA1F-45DE-B9B5-77CAD5B1ED48}" destId="{B9D6B8EC-FA14-4E2B-9C9F-13CE7B7D0BB2}" srcOrd="0" destOrd="0" presId="urn:microsoft.com/office/officeart/2005/8/layout/process1"/>
    <dgm:cxn modelId="{40FF5CB8-9495-4BA8-99FA-712BD9FB36DF}" type="presOf" srcId="{032796A5-DA1F-45DE-B9B5-77CAD5B1ED48}" destId="{14845C8C-31C4-4038-8094-344084301289}" srcOrd="1" destOrd="0" presId="urn:microsoft.com/office/officeart/2005/8/layout/process1"/>
    <dgm:cxn modelId="{E7CB480D-12E1-4632-B2DE-B8135A45222F}" type="presOf" srcId="{2CC87E92-058C-476C-BD71-5A925E3F3EDA}" destId="{0D91EFC0-DA60-4532-8E26-00D177EE508A}" srcOrd="1" destOrd="0" presId="urn:microsoft.com/office/officeart/2005/8/layout/process1"/>
    <dgm:cxn modelId="{EEC2AAAE-87EB-452F-A1F0-C7E807DAC399}" srcId="{800C4E33-82E8-4EA2-A9F5-6204CA3DDC1E}" destId="{EDBE0CE0-DFBF-4AC4-97B2-758A8E8C9A7B}" srcOrd="2" destOrd="0" parTransId="{B3E280B4-A96D-4A92-B79D-1934E44BA47F}" sibTransId="{2CC87E92-058C-476C-BD71-5A925E3F3EDA}"/>
    <dgm:cxn modelId="{29FD058B-9C67-4BC9-8238-877947CD81F7}" type="presOf" srcId="{9FE3F4C8-F9F0-44CC-8DD4-975DD7102949}" destId="{9931F338-527A-4E71-A168-3C9FD21C9DAF}" srcOrd="0" destOrd="0" presId="urn:microsoft.com/office/officeart/2005/8/layout/process1"/>
    <dgm:cxn modelId="{B5F64112-E078-49A8-ADB4-E732428497C5}" type="presParOf" srcId="{47DD7B6C-ADEF-4147-8728-A80A996BF326}" destId="{95BD3238-61DF-46D1-996E-214D680361E5}" srcOrd="0" destOrd="0" presId="urn:microsoft.com/office/officeart/2005/8/layout/process1"/>
    <dgm:cxn modelId="{EB3432F6-A4A5-4944-9B26-D292B7B7F82B}" type="presParOf" srcId="{47DD7B6C-ADEF-4147-8728-A80A996BF326}" destId="{9931F338-527A-4E71-A168-3C9FD21C9DAF}" srcOrd="1" destOrd="0" presId="urn:microsoft.com/office/officeart/2005/8/layout/process1"/>
    <dgm:cxn modelId="{892C346E-E252-4974-95F7-73A2D7546717}" type="presParOf" srcId="{9931F338-527A-4E71-A168-3C9FD21C9DAF}" destId="{AE917E37-3D62-4C8C-9142-C9B556AC10DD}" srcOrd="0" destOrd="0" presId="urn:microsoft.com/office/officeart/2005/8/layout/process1"/>
    <dgm:cxn modelId="{52B6572D-8763-41BF-B371-E13C3B583314}" type="presParOf" srcId="{47DD7B6C-ADEF-4147-8728-A80A996BF326}" destId="{10610EE3-2072-4134-87F3-2FC61FD87775}" srcOrd="2" destOrd="0" presId="urn:microsoft.com/office/officeart/2005/8/layout/process1"/>
    <dgm:cxn modelId="{8D5B97B8-B80B-4B1C-94A2-10A459BA5DC2}" type="presParOf" srcId="{47DD7B6C-ADEF-4147-8728-A80A996BF326}" destId="{CB035DF7-5D44-4735-99F3-B2918C4BF05E}" srcOrd="3" destOrd="0" presId="urn:microsoft.com/office/officeart/2005/8/layout/process1"/>
    <dgm:cxn modelId="{CE1972B4-0465-4F4E-AA32-025BDACD0703}" type="presParOf" srcId="{CB035DF7-5D44-4735-99F3-B2918C4BF05E}" destId="{C80BA25F-ABEE-46A2-BD70-38D7D0E8A455}" srcOrd="0" destOrd="0" presId="urn:microsoft.com/office/officeart/2005/8/layout/process1"/>
    <dgm:cxn modelId="{163CBF0E-C9FC-4BFD-8CA7-6A72235AB5CE}" type="presParOf" srcId="{47DD7B6C-ADEF-4147-8728-A80A996BF326}" destId="{8A51BEE4-876E-4FD9-83FE-A058AD8D8212}" srcOrd="4" destOrd="0" presId="urn:microsoft.com/office/officeart/2005/8/layout/process1"/>
    <dgm:cxn modelId="{F6715D12-4B0A-4546-BE72-976DC9D8F8BE}" type="presParOf" srcId="{47DD7B6C-ADEF-4147-8728-A80A996BF326}" destId="{08A1E134-FD77-419B-B5A6-A2CB05F00CE6}" srcOrd="5" destOrd="0" presId="urn:microsoft.com/office/officeart/2005/8/layout/process1"/>
    <dgm:cxn modelId="{B0BFE114-B3F4-494C-97AB-BD76817DE51C}" type="presParOf" srcId="{08A1E134-FD77-419B-B5A6-A2CB05F00CE6}" destId="{0D91EFC0-DA60-4532-8E26-00D177EE508A}" srcOrd="0" destOrd="0" presId="urn:microsoft.com/office/officeart/2005/8/layout/process1"/>
    <dgm:cxn modelId="{0D1A1C68-A8DB-4CA1-913B-0C795EF9F7DD}" type="presParOf" srcId="{47DD7B6C-ADEF-4147-8728-A80A996BF326}" destId="{C97EBA16-F9CB-401A-B5A0-4BD55AFE48A0}" srcOrd="6" destOrd="0" presId="urn:microsoft.com/office/officeart/2005/8/layout/process1"/>
    <dgm:cxn modelId="{B6600329-40BB-472A-9849-D62E51F72B9B}" type="presParOf" srcId="{47DD7B6C-ADEF-4147-8728-A80A996BF326}" destId="{B9D6B8EC-FA14-4E2B-9C9F-13CE7B7D0BB2}" srcOrd="7" destOrd="0" presId="urn:microsoft.com/office/officeart/2005/8/layout/process1"/>
    <dgm:cxn modelId="{15E28DCD-DF32-428B-8D46-3C69112FBC2D}" type="presParOf" srcId="{B9D6B8EC-FA14-4E2B-9C9F-13CE7B7D0BB2}" destId="{14845C8C-31C4-4038-8094-344084301289}" srcOrd="0" destOrd="0" presId="urn:microsoft.com/office/officeart/2005/8/layout/process1"/>
    <dgm:cxn modelId="{437DB7B0-6FC4-411C-8A72-0C38161E407F}" type="presParOf" srcId="{47DD7B6C-ADEF-4147-8728-A80A996BF326}" destId="{F1E1DC08-2644-4243-B195-1B6142A20AD3}" srcOrd="8"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00C4E33-82E8-4EA2-A9F5-6204CA3DDC1E}" type="doc">
      <dgm:prSet loTypeId="urn:microsoft.com/office/officeart/2005/8/layout/process1" loCatId="process" qsTypeId="urn:microsoft.com/office/officeart/2005/8/quickstyle/simple1" qsCatId="simple" csTypeId="urn:microsoft.com/office/officeart/2005/8/colors/colorful5" csCatId="colorful" phldr="1"/>
      <dgm:spPr/>
    </dgm:pt>
    <dgm:pt modelId="{EDBE0CE0-DFBF-4AC4-97B2-758A8E8C9A7B}">
      <dgm:prSet phldrT="[Texte]" custT="1"/>
      <dgm:spPr/>
      <dgm:t>
        <a:bodyPr/>
        <a:lstStyle/>
        <a:p>
          <a:r>
            <a:rPr lang="en-US" sz="1000" b="0" i="0" u="none" strike="noStrike" cap="none" dirty="0" smtClean="0">
              <a:latin typeface="Trebuchet MS"/>
              <a:sym typeface="Trebuchet MS"/>
            </a:rPr>
            <a:t>Go to the app</a:t>
          </a:r>
          <a:endParaRPr lang="fr-FR" sz="1000" dirty="0"/>
        </a:p>
      </dgm:t>
    </dgm:pt>
    <dgm:pt modelId="{B3E280B4-A96D-4A92-B79D-1934E44BA47F}" type="parTrans" cxnId="{EEC2AAAE-87EB-452F-A1F0-C7E807DAC399}">
      <dgm:prSet/>
      <dgm:spPr/>
      <dgm:t>
        <a:bodyPr/>
        <a:lstStyle/>
        <a:p>
          <a:endParaRPr lang="fr-FR" sz="1000"/>
        </a:p>
      </dgm:t>
    </dgm:pt>
    <dgm:pt modelId="{2CC87E92-058C-476C-BD71-5A925E3F3EDA}" type="sibTrans" cxnId="{EEC2AAAE-87EB-452F-A1F0-C7E807DAC399}">
      <dgm:prSet custT="1"/>
      <dgm:spPr/>
      <dgm:t>
        <a:bodyPr/>
        <a:lstStyle/>
        <a:p>
          <a:endParaRPr lang="fr-FR" sz="1000"/>
        </a:p>
      </dgm:t>
    </dgm:pt>
    <dgm:pt modelId="{D63EEE64-2638-41CD-9B50-A5494EDE9645}">
      <dgm:prSet phldrT="[Texte]" custT="1"/>
      <dgm:spPr/>
      <dgm:t>
        <a:bodyPr/>
        <a:lstStyle/>
        <a:p>
          <a:r>
            <a:rPr lang="en-US" sz="1000" b="0" i="0" u="none" strike="noStrike" cap="none" smtClean="0">
              <a:latin typeface="Trebuchet MS"/>
              <a:sym typeface="Trebuchet MS"/>
            </a:rPr>
            <a:t>Book</a:t>
          </a:r>
          <a:endParaRPr lang="fr-FR" sz="1000" dirty="0"/>
        </a:p>
      </dgm:t>
    </dgm:pt>
    <dgm:pt modelId="{B7E11019-FDC9-4B67-8810-469CCEEE5ADF}" type="parTrans" cxnId="{7F92C11D-CBC4-4610-8006-A212DA3199CD}">
      <dgm:prSet/>
      <dgm:spPr/>
      <dgm:t>
        <a:bodyPr/>
        <a:lstStyle/>
        <a:p>
          <a:endParaRPr lang="fr-FR" sz="1000"/>
        </a:p>
      </dgm:t>
    </dgm:pt>
    <dgm:pt modelId="{032796A5-DA1F-45DE-B9B5-77CAD5B1ED48}" type="sibTrans" cxnId="{7F92C11D-CBC4-4610-8006-A212DA3199CD}">
      <dgm:prSet custT="1"/>
      <dgm:spPr/>
      <dgm:t>
        <a:bodyPr/>
        <a:lstStyle/>
        <a:p>
          <a:endParaRPr lang="fr-FR" sz="1000"/>
        </a:p>
      </dgm:t>
    </dgm:pt>
    <dgm:pt modelId="{3B2DDF26-D5E5-4B64-A213-AAD5E3806F48}">
      <dgm:prSet phldrT="[Texte]" custT="1"/>
      <dgm:spPr/>
      <dgm:t>
        <a:bodyPr/>
        <a:lstStyle/>
        <a:p>
          <a:r>
            <a:rPr lang="en-US" sz="1000" b="0" i="0" u="none" strike="noStrike" cap="none" smtClean="0">
              <a:latin typeface="Trebuchet MS"/>
              <a:sym typeface="Trebuchet MS"/>
            </a:rPr>
            <a:t>Confirm</a:t>
          </a:r>
          <a:endParaRPr lang="fr-FR" sz="1000" dirty="0"/>
        </a:p>
      </dgm:t>
    </dgm:pt>
    <dgm:pt modelId="{A8FBF5B3-3B7B-4E78-AF31-3BE1B07ED1A9}" type="parTrans" cxnId="{A1AD6247-AAC9-46B8-97C1-49E80023DA05}">
      <dgm:prSet/>
      <dgm:spPr/>
      <dgm:t>
        <a:bodyPr/>
        <a:lstStyle/>
        <a:p>
          <a:endParaRPr lang="fr-FR" sz="1000"/>
        </a:p>
      </dgm:t>
    </dgm:pt>
    <dgm:pt modelId="{E04D7866-F509-45FC-9490-D76ACC880CC8}" type="sibTrans" cxnId="{A1AD6247-AAC9-46B8-97C1-49E80023DA05}">
      <dgm:prSet/>
      <dgm:spPr/>
      <dgm:t>
        <a:bodyPr/>
        <a:lstStyle/>
        <a:p>
          <a:endParaRPr lang="fr-FR" sz="1000"/>
        </a:p>
      </dgm:t>
    </dgm:pt>
    <dgm:pt modelId="{BE3BF42E-BE5A-41F5-9C3E-A277BBB8E94B}">
      <dgm:prSet phldrT="[Texte]" custT="1"/>
      <dgm:spPr/>
      <dgm:t>
        <a:bodyPr/>
        <a:lstStyle/>
        <a:p>
          <a:r>
            <a:rPr lang="fr-FR" sz="1000" b="0" i="0" u="none" strike="noStrike" cap="none" dirty="0" err="1" smtClean="0">
              <a:latin typeface="Trebuchet MS"/>
            </a:rPr>
            <a:t>Choose</a:t>
          </a:r>
          <a:r>
            <a:rPr lang="fr-FR" sz="1000" b="0" i="0" u="none" strike="noStrike" cap="none" dirty="0" smtClean="0">
              <a:latin typeface="Trebuchet MS"/>
            </a:rPr>
            <a:t> </a:t>
          </a:r>
          <a:r>
            <a:rPr lang="fr-FR" sz="1000" b="0" i="0" u="none" strike="noStrike" cap="none" dirty="0" err="1" smtClean="0">
              <a:latin typeface="Trebuchet MS"/>
            </a:rPr>
            <a:t>prodcut</a:t>
          </a:r>
          <a:endParaRPr lang="fr-FR" sz="1000" b="0" i="0" u="none" strike="noStrike" cap="none" dirty="0">
            <a:latin typeface="Trebuchet MS"/>
          </a:endParaRPr>
        </a:p>
      </dgm:t>
    </dgm:pt>
    <dgm:pt modelId="{06A15A3B-D3A0-4853-9B87-C9042FB562B6}" type="parTrans" cxnId="{947F9443-B2E7-406D-AA11-1D5E23A452E1}">
      <dgm:prSet/>
      <dgm:spPr/>
      <dgm:t>
        <a:bodyPr/>
        <a:lstStyle/>
        <a:p>
          <a:endParaRPr lang="fr-FR" sz="1000"/>
        </a:p>
      </dgm:t>
    </dgm:pt>
    <dgm:pt modelId="{0F20097D-B545-4D7D-AB5C-49AA400D4F8F}" type="sibTrans" cxnId="{947F9443-B2E7-406D-AA11-1D5E23A452E1}">
      <dgm:prSet custT="1"/>
      <dgm:spPr/>
      <dgm:t>
        <a:bodyPr/>
        <a:lstStyle/>
        <a:p>
          <a:endParaRPr lang="fr-FR" sz="1000"/>
        </a:p>
      </dgm:t>
    </dgm:pt>
    <dgm:pt modelId="{47DD7B6C-ADEF-4147-8728-A80A996BF326}" type="pres">
      <dgm:prSet presAssocID="{800C4E33-82E8-4EA2-A9F5-6204CA3DDC1E}" presName="Name0" presStyleCnt="0">
        <dgm:presLayoutVars>
          <dgm:dir/>
          <dgm:resizeHandles val="exact"/>
        </dgm:presLayoutVars>
      </dgm:prSet>
      <dgm:spPr/>
    </dgm:pt>
    <dgm:pt modelId="{8A51BEE4-876E-4FD9-83FE-A058AD8D8212}" type="pres">
      <dgm:prSet presAssocID="{EDBE0CE0-DFBF-4AC4-97B2-758A8E8C9A7B}" presName="node" presStyleLbl="node1" presStyleIdx="0" presStyleCnt="4" custLinFactNeighborX="-9303">
        <dgm:presLayoutVars>
          <dgm:bulletEnabled val="1"/>
        </dgm:presLayoutVars>
      </dgm:prSet>
      <dgm:spPr/>
      <dgm:t>
        <a:bodyPr/>
        <a:lstStyle/>
        <a:p>
          <a:endParaRPr lang="fr-FR"/>
        </a:p>
      </dgm:t>
    </dgm:pt>
    <dgm:pt modelId="{08A1E134-FD77-419B-B5A6-A2CB05F00CE6}" type="pres">
      <dgm:prSet presAssocID="{2CC87E92-058C-476C-BD71-5A925E3F3EDA}" presName="sibTrans" presStyleLbl="sibTrans2D1" presStyleIdx="0" presStyleCnt="3"/>
      <dgm:spPr/>
      <dgm:t>
        <a:bodyPr/>
        <a:lstStyle/>
        <a:p>
          <a:endParaRPr lang="fr-FR"/>
        </a:p>
      </dgm:t>
    </dgm:pt>
    <dgm:pt modelId="{0D91EFC0-DA60-4532-8E26-00D177EE508A}" type="pres">
      <dgm:prSet presAssocID="{2CC87E92-058C-476C-BD71-5A925E3F3EDA}" presName="connectorText" presStyleLbl="sibTrans2D1" presStyleIdx="0" presStyleCnt="3"/>
      <dgm:spPr/>
      <dgm:t>
        <a:bodyPr/>
        <a:lstStyle/>
        <a:p>
          <a:endParaRPr lang="fr-FR"/>
        </a:p>
      </dgm:t>
    </dgm:pt>
    <dgm:pt modelId="{473DE465-31E0-4EF9-81EB-12B8D608B2D9}" type="pres">
      <dgm:prSet presAssocID="{BE3BF42E-BE5A-41F5-9C3E-A277BBB8E94B}" presName="node" presStyleLbl="node1" presStyleIdx="1" presStyleCnt="4">
        <dgm:presLayoutVars>
          <dgm:bulletEnabled val="1"/>
        </dgm:presLayoutVars>
      </dgm:prSet>
      <dgm:spPr/>
      <dgm:t>
        <a:bodyPr/>
        <a:lstStyle/>
        <a:p>
          <a:endParaRPr lang="fr-FR"/>
        </a:p>
      </dgm:t>
    </dgm:pt>
    <dgm:pt modelId="{434F63E2-1B0E-4CEF-B751-3EEC5FE0AFC6}" type="pres">
      <dgm:prSet presAssocID="{0F20097D-B545-4D7D-AB5C-49AA400D4F8F}" presName="sibTrans" presStyleLbl="sibTrans2D1" presStyleIdx="1" presStyleCnt="3"/>
      <dgm:spPr/>
      <dgm:t>
        <a:bodyPr/>
        <a:lstStyle/>
        <a:p>
          <a:endParaRPr lang="fr-FR"/>
        </a:p>
      </dgm:t>
    </dgm:pt>
    <dgm:pt modelId="{61A43F33-FDFD-45AE-90AB-2C609DB47D82}" type="pres">
      <dgm:prSet presAssocID="{0F20097D-B545-4D7D-AB5C-49AA400D4F8F}" presName="connectorText" presStyleLbl="sibTrans2D1" presStyleIdx="1" presStyleCnt="3"/>
      <dgm:spPr/>
      <dgm:t>
        <a:bodyPr/>
        <a:lstStyle/>
        <a:p>
          <a:endParaRPr lang="fr-FR"/>
        </a:p>
      </dgm:t>
    </dgm:pt>
    <dgm:pt modelId="{C97EBA16-F9CB-401A-B5A0-4BD55AFE48A0}" type="pres">
      <dgm:prSet presAssocID="{D63EEE64-2638-41CD-9B50-A5494EDE9645}" presName="node" presStyleLbl="node1" presStyleIdx="2" presStyleCnt="4">
        <dgm:presLayoutVars>
          <dgm:bulletEnabled val="1"/>
        </dgm:presLayoutVars>
      </dgm:prSet>
      <dgm:spPr/>
      <dgm:t>
        <a:bodyPr/>
        <a:lstStyle/>
        <a:p>
          <a:endParaRPr lang="fr-FR"/>
        </a:p>
      </dgm:t>
    </dgm:pt>
    <dgm:pt modelId="{B9D6B8EC-FA14-4E2B-9C9F-13CE7B7D0BB2}" type="pres">
      <dgm:prSet presAssocID="{032796A5-DA1F-45DE-B9B5-77CAD5B1ED48}" presName="sibTrans" presStyleLbl="sibTrans2D1" presStyleIdx="2" presStyleCnt="3"/>
      <dgm:spPr/>
      <dgm:t>
        <a:bodyPr/>
        <a:lstStyle/>
        <a:p>
          <a:endParaRPr lang="fr-FR"/>
        </a:p>
      </dgm:t>
    </dgm:pt>
    <dgm:pt modelId="{14845C8C-31C4-4038-8094-344084301289}" type="pres">
      <dgm:prSet presAssocID="{032796A5-DA1F-45DE-B9B5-77CAD5B1ED48}" presName="connectorText" presStyleLbl="sibTrans2D1" presStyleIdx="2" presStyleCnt="3"/>
      <dgm:spPr/>
      <dgm:t>
        <a:bodyPr/>
        <a:lstStyle/>
        <a:p>
          <a:endParaRPr lang="fr-FR"/>
        </a:p>
      </dgm:t>
    </dgm:pt>
    <dgm:pt modelId="{F1E1DC08-2644-4243-B195-1B6142A20AD3}" type="pres">
      <dgm:prSet presAssocID="{3B2DDF26-D5E5-4B64-A213-AAD5E3806F48}" presName="node" presStyleLbl="node1" presStyleIdx="3" presStyleCnt="4">
        <dgm:presLayoutVars>
          <dgm:bulletEnabled val="1"/>
        </dgm:presLayoutVars>
      </dgm:prSet>
      <dgm:spPr/>
      <dgm:t>
        <a:bodyPr/>
        <a:lstStyle/>
        <a:p>
          <a:endParaRPr lang="fr-FR"/>
        </a:p>
      </dgm:t>
    </dgm:pt>
  </dgm:ptLst>
  <dgm:cxnLst>
    <dgm:cxn modelId="{87FEEAEC-27D9-465E-A146-F933FA0EB2F1}" type="presOf" srcId="{2CC87E92-058C-476C-BD71-5A925E3F3EDA}" destId="{08A1E134-FD77-419B-B5A6-A2CB05F00CE6}" srcOrd="0" destOrd="0" presId="urn:microsoft.com/office/officeart/2005/8/layout/process1"/>
    <dgm:cxn modelId="{A1AD6247-AAC9-46B8-97C1-49E80023DA05}" srcId="{800C4E33-82E8-4EA2-A9F5-6204CA3DDC1E}" destId="{3B2DDF26-D5E5-4B64-A213-AAD5E3806F48}" srcOrd="3" destOrd="0" parTransId="{A8FBF5B3-3B7B-4E78-AF31-3BE1B07ED1A9}" sibTransId="{E04D7866-F509-45FC-9490-D76ACC880CC8}"/>
    <dgm:cxn modelId="{155B39E7-C2B5-4C2A-8B98-59D81EC1F2F5}" type="presOf" srcId="{0F20097D-B545-4D7D-AB5C-49AA400D4F8F}" destId="{61A43F33-FDFD-45AE-90AB-2C609DB47D82}" srcOrd="1" destOrd="0" presId="urn:microsoft.com/office/officeart/2005/8/layout/process1"/>
    <dgm:cxn modelId="{A4EA4765-8F28-481E-98AE-DF05F474738C}" type="presOf" srcId="{800C4E33-82E8-4EA2-A9F5-6204CA3DDC1E}" destId="{47DD7B6C-ADEF-4147-8728-A80A996BF326}" srcOrd="0" destOrd="0" presId="urn:microsoft.com/office/officeart/2005/8/layout/process1"/>
    <dgm:cxn modelId="{2E1EA904-36D4-464B-8950-43975321A5CB}" type="presOf" srcId="{3B2DDF26-D5E5-4B64-A213-AAD5E3806F48}" destId="{F1E1DC08-2644-4243-B195-1B6142A20AD3}" srcOrd="0" destOrd="0" presId="urn:microsoft.com/office/officeart/2005/8/layout/process1"/>
    <dgm:cxn modelId="{953681E1-119B-4A0D-8C99-658B8706B13A}" type="presOf" srcId="{EDBE0CE0-DFBF-4AC4-97B2-758A8E8C9A7B}" destId="{8A51BEE4-876E-4FD9-83FE-A058AD8D8212}" srcOrd="0" destOrd="0" presId="urn:microsoft.com/office/officeart/2005/8/layout/process1"/>
    <dgm:cxn modelId="{2C73C45E-65D8-4637-A82A-239BA04A8AAF}" type="presOf" srcId="{0F20097D-B545-4D7D-AB5C-49AA400D4F8F}" destId="{434F63E2-1B0E-4CEF-B751-3EEC5FE0AFC6}" srcOrd="0" destOrd="0" presId="urn:microsoft.com/office/officeart/2005/8/layout/process1"/>
    <dgm:cxn modelId="{7F92C11D-CBC4-4610-8006-A212DA3199CD}" srcId="{800C4E33-82E8-4EA2-A9F5-6204CA3DDC1E}" destId="{D63EEE64-2638-41CD-9B50-A5494EDE9645}" srcOrd="2" destOrd="0" parTransId="{B7E11019-FDC9-4B67-8810-469CCEEE5ADF}" sibTransId="{032796A5-DA1F-45DE-B9B5-77CAD5B1ED48}"/>
    <dgm:cxn modelId="{B88F14C7-EDBD-4FD2-9766-DA9B815E66A0}" type="presOf" srcId="{D63EEE64-2638-41CD-9B50-A5494EDE9645}" destId="{C97EBA16-F9CB-401A-B5A0-4BD55AFE48A0}" srcOrd="0" destOrd="0" presId="urn:microsoft.com/office/officeart/2005/8/layout/process1"/>
    <dgm:cxn modelId="{980053FF-FD45-42D8-8306-8E56FCCF482B}" type="presOf" srcId="{032796A5-DA1F-45DE-B9B5-77CAD5B1ED48}" destId="{B9D6B8EC-FA14-4E2B-9C9F-13CE7B7D0BB2}" srcOrd="0" destOrd="0" presId="urn:microsoft.com/office/officeart/2005/8/layout/process1"/>
    <dgm:cxn modelId="{40FF5CB8-9495-4BA8-99FA-712BD9FB36DF}" type="presOf" srcId="{032796A5-DA1F-45DE-B9B5-77CAD5B1ED48}" destId="{14845C8C-31C4-4038-8094-344084301289}" srcOrd="1" destOrd="0" presId="urn:microsoft.com/office/officeart/2005/8/layout/process1"/>
    <dgm:cxn modelId="{E7CB480D-12E1-4632-B2DE-B8135A45222F}" type="presOf" srcId="{2CC87E92-058C-476C-BD71-5A925E3F3EDA}" destId="{0D91EFC0-DA60-4532-8E26-00D177EE508A}" srcOrd="1" destOrd="0" presId="urn:microsoft.com/office/officeart/2005/8/layout/process1"/>
    <dgm:cxn modelId="{EEC2AAAE-87EB-452F-A1F0-C7E807DAC399}" srcId="{800C4E33-82E8-4EA2-A9F5-6204CA3DDC1E}" destId="{EDBE0CE0-DFBF-4AC4-97B2-758A8E8C9A7B}" srcOrd="0" destOrd="0" parTransId="{B3E280B4-A96D-4A92-B79D-1934E44BA47F}" sibTransId="{2CC87E92-058C-476C-BD71-5A925E3F3EDA}"/>
    <dgm:cxn modelId="{947F9443-B2E7-406D-AA11-1D5E23A452E1}" srcId="{800C4E33-82E8-4EA2-A9F5-6204CA3DDC1E}" destId="{BE3BF42E-BE5A-41F5-9C3E-A277BBB8E94B}" srcOrd="1" destOrd="0" parTransId="{06A15A3B-D3A0-4853-9B87-C9042FB562B6}" sibTransId="{0F20097D-B545-4D7D-AB5C-49AA400D4F8F}"/>
    <dgm:cxn modelId="{AD0C4FCB-3B0B-42D1-ABB1-8CE9E175DD04}" type="presOf" srcId="{BE3BF42E-BE5A-41F5-9C3E-A277BBB8E94B}" destId="{473DE465-31E0-4EF9-81EB-12B8D608B2D9}" srcOrd="0" destOrd="0" presId="urn:microsoft.com/office/officeart/2005/8/layout/process1"/>
    <dgm:cxn modelId="{163CBF0E-C9FC-4BFD-8CA7-6A72235AB5CE}" type="presParOf" srcId="{47DD7B6C-ADEF-4147-8728-A80A996BF326}" destId="{8A51BEE4-876E-4FD9-83FE-A058AD8D8212}" srcOrd="0" destOrd="0" presId="urn:microsoft.com/office/officeart/2005/8/layout/process1"/>
    <dgm:cxn modelId="{F6715D12-4B0A-4546-BE72-976DC9D8F8BE}" type="presParOf" srcId="{47DD7B6C-ADEF-4147-8728-A80A996BF326}" destId="{08A1E134-FD77-419B-B5A6-A2CB05F00CE6}" srcOrd="1" destOrd="0" presId="urn:microsoft.com/office/officeart/2005/8/layout/process1"/>
    <dgm:cxn modelId="{B0BFE114-B3F4-494C-97AB-BD76817DE51C}" type="presParOf" srcId="{08A1E134-FD77-419B-B5A6-A2CB05F00CE6}" destId="{0D91EFC0-DA60-4532-8E26-00D177EE508A}" srcOrd="0" destOrd="0" presId="urn:microsoft.com/office/officeart/2005/8/layout/process1"/>
    <dgm:cxn modelId="{BA872860-D69C-4BEB-A5B8-1FF19210C9CB}" type="presParOf" srcId="{47DD7B6C-ADEF-4147-8728-A80A996BF326}" destId="{473DE465-31E0-4EF9-81EB-12B8D608B2D9}" srcOrd="2" destOrd="0" presId="urn:microsoft.com/office/officeart/2005/8/layout/process1"/>
    <dgm:cxn modelId="{430887E2-393B-40AF-9331-A821E855346D}" type="presParOf" srcId="{47DD7B6C-ADEF-4147-8728-A80A996BF326}" destId="{434F63E2-1B0E-4CEF-B751-3EEC5FE0AFC6}" srcOrd="3" destOrd="0" presId="urn:microsoft.com/office/officeart/2005/8/layout/process1"/>
    <dgm:cxn modelId="{EAE5683A-64C0-4057-89AF-3D0538C28953}" type="presParOf" srcId="{434F63E2-1B0E-4CEF-B751-3EEC5FE0AFC6}" destId="{61A43F33-FDFD-45AE-90AB-2C609DB47D82}" srcOrd="0" destOrd="0" presId="urn:microsoft.com/office/officeart/2005/8/layout/process1"/>
    <dgm:cxn modelId="{0D1A1C68-A8DB-4CA1-913B-0C795EF9F7DD}" type="presParOf" srcId="{47DD7B6C-ADEF-4147-8728-A80A996BF326}" destId="{C97EBA16-F9CB-401A-B5A0-4BD55AFE48A0}" srcOrd="4" destOrd="0" presId="urn:microsoft.com/office/officeart/2005/8/layout/process1"/>
    <dgm:cxn modelId="{B6600329-40BB-472A-9849-D62E51F72B9B}" type="presParOf" srcId="{47DD7B6C-ADEF-4147-8728-A80A996BF326}" destId="{B9D6B8EC-FA14-4E2B-9C9F-13CE7B7D0BB2}" srcOrd="5" destOrd="0" presId="urn:microsoft.com/office/officeart/2005/8/layout/process1"/>
    <dgm:cxn modelId="{15E28DCD-DF32-428B-8D46-3C69112FBC2D}" type="presParOf" srcId="{B9D6B8EC-FA14-4E2B-9C9F-13CE7B7D0BB2}" destId="{14845C8C-31C4-4038-8094-344084301289}" srcOrd="0" destOrd="0" presId="urn:microsoft.com/office/officeart/2005/8/layout/process1"/>
    <dgm:cxn modelId="{437DB7B0-6FC4-411C-8A72-0C38161E407F}" type="presParOf" srcId="{47DD7B6C-ADEF-4147-8728-A80A996BF326}" destId="{F1E1DC08-2644-4243-B195-1B6142A20AD3}" srcOrd="6" destOrd="0" presId="urn:microsoft.com/office/officeart/2005/8/layout/process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00C4E33-82E8-4EA2-A9F5-6204CA3DDC1E}" type="doc">
      <dgm:prSet loTypeId="urn:microsoft.com/office/officeart/2005/8/layout/process1" loCatId="process" qsTypeId="urn:microsoft.com/office/officeart/2005/8/quickstyle/simple1" qsCatId="simple" csTypeId="urn:microsoft.com/office/officeart/2005/8/colors/accent1_2" csCatId="accent1" phldr="1"/>
      <dgm:spPr/>
    </dgm:pt>
    <dgm:pt modelId="{5904F064-C69A-4DD0-87E4-72D5768DE8EC}">
      <dgm:prSet phldrT="[Texte]" custT="1"/>
      <dgm:spPr/>
      <dgm:t>
        <a:bodyPr/>
        <a:lstStyle/>
        <a:p>
          <a:r>
            <a:rPr lang="fr-FR" sz="1000" dirty="0" err="1" smtClean="0">
              <a:solidFill>
                <a:srgbClr val="0B2D77"/>
              </a:solidFill>
              <a:latin typeface="Trebuchet MS"/>
              <a:ea typeface="Trebuchet MS"/>
              <a:cs typeface="Trebuchet MS"/>
            </a:rPr>
            <a:t>Advertisements</a:t>
          </a:r>
          <a:r>
            <a:rPr lang="fr-FR" sz="1000" dirty="0" smtClean="0"/>
            <a:t> </a:t>
          </a:r>
          <a:endParaRPr lang="fr-FR" sz="1000" dirty="0"/>
        </a:p>
      </dgm:t>
    </dgm:pt>
    <dgm:pt modelId="{7EEDE859-1A11-46C4-9A19-703463C19494}" type="parTrans" cxnId="{1D328C0A-7EA9-46E9-A58E-BE78964F3A96}">
      <dgm:prSet/>
      <dgm:spPr/>
      <dgm:t>
        <a:bodyPr/>
        <a:lstStyle/>
        <a:p>
          <a:endParaRPr lang="fr-FR" sz="1000"/>
        </a:p>
      </dgm:t>
    </dgm:pt>
    <dgm:pt modelId="{52DC21F8-6394-4580-BF9A-CA3DB590BF40}" type="sibTrans" cxnId="{1D328C0A-7EA9-46E9-A58E-BE78964F3A96}">
      <dgm:prSet custT="1"/>
      <dgm:spPr>
        <a:solidFill>
          <a:schemeClr val="accent1">
            <a:lumMod val="60000"/>
            <a:lumOff val="40000"/>
          </a:schemeClr>
        </a:solidFill>
      </dgm:spPr>
      <dgm:t>
        <a:bodyPr/>
        <a:lstStyle/>
        <a:p>
          <a:endParaRPr lang="fr-FR" sz="1000"/>
        </a:p>
      </dgm:t>
    </dgm:pt>
    <dgm:pt modelId="{47DD7B6C-ADEF-4147-8728-A80A996BF326}" type="pres">
      <dgm:prSet presAssocID="{800C4E33-82E8-4EA2-A9F5-6204CA3DDC1E}" presName="Name0" presStyleCnt="0">
        <dgm:presLayoutVars>
          <dgm:dir/>
          <dgm:resizeHandles val="exact"/>
        </dgm:presLayoutVars>
      </dgm:prSet>
      <dgm:spPr/>
    </dgm:pt>
    <dgm:pt modelId="{CF62B4D9-855A-458B-BAC5-7D50AF89C427}" type="pres">
      <dgm:prSet presAssocID="{5904F064-C69A-4DD0-87E4-72D5768DE8EC}" presName="node" presStyleLbl="node1" presStyleIdx="0" presStyleCnt="1" custLinFactY="200000" custLinFactNeighborX="-48003" custLinFactNeighborY="286437">
        <dgm:presLayoutVars>
          <dgm:bulletEnabled val="1"/>
        </dgm:presLayoutVars>
      </dgm:prSet>
      <dgm:spPr/>
      <dgm:t>
        <a:bodyPr/>
        <a:lstStyle/>
        <a:p>
          <a:endParaRPr lang="fr-FR"/>
        </a:p>
      </dgm:t>
    </dgm:pt>
  </dgm:ptLst>
  <dgm:cxnLst>
    <dgm:cxn modelId="{A4EA4765-8F28-481E-98AE-DF05F474738C}" type="presOf" srcId="{800C4E33-82E8-4EA2-A9F5-6204CA3DDC1E}" destId="{47DD7B6C-ADEF-4147-8728-A80A996BF326}" srcOrd="0" destOrd="0" presId="urn:microsoft.com/office/officeart/2005/8/layout/process1"/>
    <dgm:cxn modelId="{CB037CC3-A92D-4386-994C-21C28A1FA65A}" type="presOf" srcId="{5904F064-C69A-4DD0-87E4-72D5768DE8EC}" destId="{CF62B4D9-855A-458B-BAC5-7D50AF89C427}" srcOrd="0" destOrd="0" presId="urn:microsoft.com/office/officeart/2005/8/layout/process1"/>
    <dgm:cxn modelId="{1D328C0A-7EA9-46E9-A58E-BE78964F3A96}" srcId="{800C4E33-82E8-4EA2-A9F5-6204CA3DDC1E}" destId="{5904F064-C69A-4DD0-87E4-72D5768DE8EC}" srcOrd="0" destOrd="0" parTransId="{7EEDE859-1A11-46C4-9A19-703463C19494}" sibTransId="{52DC21F8-6394-4580-BF9A-CA3DB590BF40}"/>
    <dgm:cxn modelId="{6DFFEBB3-7366-4492-90CF-00E8C05802B6}" type="presParOf" srcId="{47DD7B6C-ADEF-4147-8728-A80A996BF326}" destId="{CF62B4D9-855A-458B-BAC5-7D50AF89C427}" srcOrd="0" destOrd="0" presId="urn:microsoft.com/office/officeart/2005/8/layout/process1"/>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00C4E33-82E8-4EA2-A9F5-6204CA3DDC1E}" type="doc">
      <dgm:prSet loTypeId="urn:microsoft.com/office/officeart/2005/8/layout/process1" loCatId="process" qsTypeId="urn:microsoft.com/office/officeart/2005/8/quickstyle/simple1" qsCatId="simple" csTypeId="urn:microsoft.com/office/officeart/2005/8/colors/accent1_2" csCatId="accent1" phldr="1"/>
      <dgm:spPr/>
    </dgm:pt>
    <dgm:pt modelId="{5904F064-C69A-4DD0-87E4-72D5768DE8EC}">
      <dgm:prSet phldrT="[Texte]" custT="1"/>
      <dgm:spPr/>
      <dgm:t>
        <a:bodyPr/>
        <a:lstStyle/>
        <a:p>
          <a:r>
            <a:rPr lang="fr-FR" sz="1000" dirty="0" err="1" smtClean="0">
              <a:solidFill>
                <a:srgbClr val="0B2D77"/>
              </a:solidFill>
              <a:latin typeface="Trebuchet MS"/>
              <a:ea typeface="Trebuchet MS"/>
              <a:cs typeface="Trebuchet MS"/>
            </a:rPr>
            <a:t>Campaign</a:t>
          </a:r>
          <a:r>
            <a:rPr lang="fr-FR" sz="1000" dirty="0" smtClean="0">
              <a:solidFill>
                <a:srgbClr val="0B2D77"/>
              </a:solidFill>
              <a:latin typeface="Trebuchet MS"/>
              <a:ea typeface="Trebuchet MS"/>
              <a:cs typeface="Trebuchet MS"/>
            </a:rPr>
            <a:t> </a:t>
          </a:r>
          <a:r>
            <a:rPr lang="fr-FR" sz="1000" dirty="0" err="1" smtClean="0">
              <a:solidFill>
                <a:srgbClr val="0B2D77"/>
              </a:solidFill>
              <a:latin typeface="Trebuchet MS"/>
              <a:ea typeface="Trebuchet MS"/>
              <a:cs typeface="Trebuchet MS"/>
            </a:rPr>
            <a:t>creation</a:t>
          </a:r>
          <a:r>
            <a:rPr lang="fr-FR" sz="1000" dirty="0" smtClean="0"/>
            <a:t> </a:t>
          </a:r>
          <a:endParaRPr lang="fr-FR" sz="1000" dirty="0"/>
        </a:p>
      </dgm:t>
    </dgm:pt>
    <dgm:pt modelId="{7EEDE859-1A11-46C4-9A19-703463C19494}" type="parTrans" cxnId="{1D328C0A-7EA9-46E9-A58E-BE78964F3A96}">
      <dgm:prSet/>
      <dgm:spPr/>
      <dgm:t>
        <a:bodyPr/>
        <a:lstStyle/>
        <a:p>
          <a:endParaRPr lang="fr-FR" sz="1000"/>
        </a:p>
      </dgm:t>
    </dgm:pt>
    <dgm:pt modelId="{52DC21F8-6394-4580-BF9A-CA3DB590BF40}" type="sibTrans" cxnId="{1D328C0A-7EA9-46E9-A58E-BE78964F3A96}">
      <dgm:prSet custT="1"/>
      <dgm:spPr>
        <a:solidFill>
          <a:schemeClr val="accent1">
            <a:lumMod val="60000"/>
            <a:lumOff val="40000"/>
          </a:schemeClr>
        </a:solidFill>
      </dgm:spPr>
      <dgm:t>
        <a:bodyPr/>
        <a:lstStyle/>
        <a:p>
          <a:endParaRPr lang="fr-FR" sz="1000"/>
        </a:p>
      </dgm:t>
    </dgm:pt>
    <dgm:pt modelId="{002864CA-DCD6-4883-A1A4-79EB339C3E0F}">
      <dgm:prSet phldrT="[Texte]" custT="1"/>
      <dgm:spPr/>
      <dgm:t>
        <a:bodyPr/>
        <a:lstStyle/>
        <a:p>
          <a:r>
            <a:rPr lang="fr-FR" sz="1000" dirty="0" smtClean="0">
              <a:solidFill>
                <a:srgbClr val="0B2D77"/>
              </a:solidFill>
              <a:latin typeface="Trebuchet MS"/>
              <a:ea typeface="Trebuchet MS"/>
              <a:cs typeface="Trebuchet MS"/>
            </a:rPr>
            <a:t>Distribution on </a:t>
          </a:r>
          <a:r>
            <a:rPr lang="fr-FR" sz="1000" dirty="0" err="1" smtClean="0">
              <a:solidFill>
                <a:srgbClr val="0B2D77"/>
              </a:solidFill>
              <a:latin typeface="Trebuchet MS"/>
              <a:ea typeface="Trebuchet MS"/>
              <a:cs typeface="Trebuchet MS"/>
            </a:rPr>
            <a:t>terminals</a:t>
          </a:r>
          <a:endParaRPr lang="fr-FR" sz="1000" b="0" i="0" u="none" strike="noStrike" cap="none" dirty="0">
            <a:solidFill>
              <a:srgbClr val="0B2D77"/>
            </a:solidFill>
            <a:latin typeface="Trebuchet MS"/>
            <a:ea typeface="Trebuchet MS"/>
            <a:cs typeface="Trebuchet MS"/>
          </a:endParaRPr>
        </a:p>
      </dgm:t>
    </dgm:pt>
    <dgm:pt modelId="{B183B02E-94B2-4698-80C2-8009919823D3}" type="parTrans" cxnId="{4D0E10D8-87A6-4A3C-AE0A-D62BE149AC2C}">
      <dgm:prSet/>
      <dgm:spPr/>
      <dgm:t>
        <a:bodyPr/>
        <a:lstStyle/>
        <a:p>
          <a:endParaRPr lang="fr-FR" sz="1000"/>
        </a:p>
      </dgm:t>
    </dgm:pt>
    <dgm:pt modelId="{72F91697-3552-4445-AA84-F3781BDD25B1}" type="sibTrans" cxnId="{4D0E10D8-87A6-4A3C-AE0A-D62BE149AC2C}">
      <dgm:prSet/>
      <dgm:spPr/>
      <dgm:t>
        <a:bodyPr/>
        <a:lstStyle/>
        <a:p>
          <a:endParaRPr lang="fr-FR" sz="1000"/>
        </a:p>
      </dgm:t>
    </dgm:pt>
    <dgm:pt modelId="{47DD7B6C-ADEF-4147-8728-A80A996BF326}" type="pres">
      <dgm:prSet presAssocID="{800C4E33-82E8-4EA2-A9F5-6204CA3DDC1E}" presName="Name0" presStyleCnt="0">
        <dgm:presLayoutVars>
          <dgm:dir/>
          <dgm:resizeHandles val="exact"/>
        </dgm:presLayoutVars>
      </dgm:prSet>
      <dgm:spPr/>
    </dgm:pt>
    <dgm:pt modelId="{CF62B4D9-855A-458B-BAC5-7D50AF89C427}" type="pres">
      <dgm:prSet presAssocID="{5904F064-C69A-4DD0-87E4-72D5768DE8EC}" presName="node" presStyleLbl="node1" presStyleIdx="0" presStyleCnt="2">
        <dgm:presLayoutVars>
          <dgm:bulletEnabled val="1"/>
        </dgm:presLayoutVars>
      </dgm:prSet>
      <dgm:spPr/>
      <dgm:t>
        <a:bodyPr/>
        <a:lstStyle/>
        <a:p>
          <a:endParaRPr lang="fr-FR"/>
        </a:p>
      </dgm:t>
    </dgm:pt>
    <dgm:pt modelId="{C4AC9A58-8F73-404C-881F-15484A13268E}" type="pres">
      <dgm:prSet presAssocID="{52DC21F8-6394-4580-BF9A-CA3DB590BF40}" presName="sibTrans" presStyleLbl="sibTrans2D1" presStyleIdx="0" presStyleCnt="1"/>
      <dgm:spPr/>
      <dgm:t>
        <a:bodyPr/>
        <a:lstStyle/>
        <a:p>
          <a:endParaRPr lang="fr-FR"/>
        </a:p>
      </dgm:t>
    </dgm:pt>
    <dgm:pt modelId="{96754C8F-6B2E-4D20-95B2-2A21636A889A}" type="pres">
      <dgm:prSet presAssocID="{52DC21F8-6394-4580-BF9A-CA3DB590BF40}" presName="connectorText" presStyleLbl="sibTrans2D1" presStyleIdx="0" presStyleCnt="1"/>
      <dgm:spPr/>
      <dgm:t>
        <a:bodyPr/>
        <a:lstStyle/>
        <a:p>
          <a:endParaRPr lang="fr-FR"/>
        </a:p>
      </dgm:t>
    </dgm:pt>
    <dgm:pt modelId="{F0875CC4-E094-4978-BA5D-91DC21319F7E}" type="pres">
      <dgm:prSet presAssocID="{002864CA-DCD6-4883-A1A4-79EB339C3E0F}" presName="node" presStyleLbl="node1" presStyleIdx="1" presStyleCnt="2">
        <dgm:presLayoutVars>
          <dgm:bulletEnabled val="1"/>
        </dgm:presLayoutVars>
      </dgm:prSet>
      <dgm:spPr/>
      <dgm:t>
        <a:bodyPr/>
        <a:lstStyle/>
        <a:p>
          <a:endParaRPr lang="fr-FR"/>
        </a:p>
      </dgm:t>
    </dgm:pt>
  </dgm:ptLst>
  <dgm:cxnLst>
    <dgm:cxn modelId="{6D132B81-186F-4065-887C-F7AFBB86F98B}" type="presOf" srcId="{52DC21F8-6394-4580-BF9A-CA3DB590BF40}" destId="{C4AC9A58-8F73-404C-881F-15484A13268E}" srcOrd="0" destOrd="0" presId="urn:microsoft.com/office/officeart/2005/8/layout/process1"/>
    <dgm:cxn modelId="{4D0E10D8-87A6-4A3C-AE0A-D62BE149AC2C}" srcId="{800C4E33-82E8-4EA2-A9F5-6204CA3DDC1E}" destId="{002864CA-DCD6-4883-A1A4-79EB339C3E0F}" srcOrd="1" destOrd="0" parTransId="{B183B02E-94B2-4698-80C2-8009919823D3}" sibTransId="{72F91697-3552-4445-AA84-F3781BDD25B1}"/>
    <dgm:cxn modelId="{A4EA4765-8F28-481E-98AE-DF05F474738C}" type="presOf" srcId="{800C4E33-82E8-4EA2-A9F5-6204CA3DDC1E}" destId="{47DD7B6C-ADEF-4147-8728-A80A996BF326}" srcOrd="0" destOrd="0" presId="urn:microsoft.com/office/officeart/2005/8/layout/process1"/>
    <dgm:cxn modelId="{A1087E25-C8B0-4DC5-A3D1-DCB087BCF10F}" type="presOf" srcId="{002864CA-DCD6-4883-A1A4-79EB339C3E0F}" destId="{F0875CC4-E094-4978-BA5D-91DC21319F7E}" srcOrd="0" destOrd="0" presId="urn:microsoft.com/office/officeart/2005/8/layout/process1"/>
    <dgm:cxn modelId="{CB037CC3-A92D-4386-994C-21C28A1FA65A}" type="presOf" srcId="{5904F064-C69A-4DD0-87E4-72D5768DE8EC}" destId="{CF62B4D9-855A-458B-BAC5-7D50AF89C427}" srcOrd="0" destOrd="0" presId="urn:microsoft.com/office/officeart/2005/8/layout/process1"/>
    <dgm:cxn modelId="{1D328C0A-7EA9-46E9-A58E-BE78964F3A96}" srcId="{800C4E33-82E8-4EA2-A9F5-6204CA3DDC1E}" destId="{5904F064-C69A-4DD0-87E4-72D5768DE8EC}" srcOrd="0" destOrd="0" parTransId="{7EEDE859-1A11-46C4-9A19-703463C19494}" sibTransId="{52DC21F8-6394-4580-BF9A-CA3DB590BF40}"/>
    <dgm:cxn modelId="{EB7D1E26-7602-4D49-AEDF-AC77867C5674}" type="presOf" srcId="{52DC21F8-6394-4580-BF9A-CA3DB590BF40}" destId="{96754C8F-6B2E-4D20-95B2-2A21636A889A}" srcOrd="1" destOrd="0" presId="urn:microsoft.com/office/officeart/2005/8/layout/process1"/>
    <dgm:cxn modelId="{6DFFEBB3-7366-4492-90CF-00E8C05802B6}" type="presParOf" srcId="{47DD7B6C-ADEF-4147-8728-A80A996BF326}" destId="{CF62B4D9-855A-458B-BAC5-7D50AF89C427}" srcOrd="0" destOrd="0" presId="urn:microsoft.com/office/officeart/2005/8/layout/process1"/>
    <dgm:cxn modelId="{AED39E6E-A650-48E1-918D-8609C4F2AEBC}" type="presParOf" srcId="{47DD7B6C-ADEF-4147-8728-A80A996BF326}" destId="{C4AC9A58-8F73-404C-881F-15484A13268E}" srcOrd="1" destOrd="0" presId="urn:microsoft.com/office/officeart/2005/8/layout/process1"/>
    <dgm:cxn modelId="{6F3E0851-BE33-436E-97C2-EBFE66558D2C}" type="presParOf" srcId="{C4AC9A58-8F73-404C-881F-15484A13268E}" destId="{96754C8F-6B2E-4D20-95B2-2A21636A889A}" srcOrd="0" destOrd="0" presId="urn:microsoft.com/office/officeart/2005/8/layout/process1"/>
    <dgm:cxn modelId="{071C2F6C-90F5-4CA7-8B77-602B8F8E1720}" type="presParOf" srcId="{47DD7B6C-ADEF-4147-8728-A80A996BF326}" destId="{F0875CC4-E094-4978-BA5D-91DC21319F7E}" srcOrd="2" destOrd="0" presId="urn:microsoft.com/office/officeart/2005/8/layout/process1"/>
  </dgm:cxnLst>
  <dgm:bg/>
  <dgm:whole/>
  <dgm:extLst>
    <a:ext uri="http://schemas.microsoft.com/office/drawing/2008/diagram">
      <dsp:dataModelExt xmlns:dsp="http://schemas.microsoft.com/office/drawing/2008/diagram" relId="rId2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00C4E33-82E8-4EA2-A9F5-6204CA3DDC1E}" type="doc">
      <dgm:prSet loTypeId="urn:microsoft.com/office/officeart/2005/8/layout/process1" loCatId="process" qsTypeId="urn:microsoft.com/office/officeart/2005/8/quickstyle/simple1" qsCatId="simple" csTypeId="urn:microsoft.com/office/officeart/2005/8/colors/accent1_2" csCatId="accent1" phldr="1"/>
      <dgm:spPr/>
    </dgm:pt>
    <dgm:pt modelId="{5904F064-C69A-4DD0-87E4-72D5768DE8EC}">
      <dgm:prSet phldrT="[Texte]" custT="1"/>
      <dgm:spPr/>
      <dgm:t>
        <a:bodyPr/>
        <a:lstStyle/>
        <a:p>
          <a:pPr>
            <a:lnSpc>
              <a:spcPct val="100000"/>
            </a:lnSpc>
            <a:spcAft>
              <a:spcPts val="0"/>
            </a:spcAft>
          </a:pPr>
          <a:r>
            <a:rPr lang="fr-FR" sz="1000" dirty="0" err="1" smtClean="0">
              <a:solidFill>
                <a:srgbClr val="0B2D77"/>
              </a:solidFill>
              <a:latin typeface="Trebuchet MS"/>
              <a:ea typeface="Trebuchet MS"/>
              <a:cs typeface="Trebuchet MS"/>
            </a:rPr>
            <a:t>Products</a:t>
          </a:r>
          <a:r>
            <a:rPr lang="fr-FR" sz="1000" dirty="0" smtClean="0">
              <a:solidFill>
                <a:srgbClr val="0B2D77"/>
              </a:solidFill>
              <a:latin typeface="Trebuchet MS"/>
              <a:ea typeface="Trebuchet MS"/>
              <a:cs typeface="Trebuchet MS"/>
            </a:rPr>
            <a:t> / </a:t>
          </a:r>
          <a:r>
            <a:rPr lang="fr-FR" sz="1000" dirty="0" err="1" smtClean="0">
              <a:solidFill>
                <a:srgbClr val="0B2D77"/>
              </a:solidFill>
              <a:latin typeface="Trebuchet MS"/>
              <a:ea typeface="Trebuchet MS"/>
              <a:cs typeface="Trebuchet MS"/>
            </a:rPr>
            <a:t>Servcies</a:t>
          </a:r>
          <a:r>
            <a:rPr lang="fr-FR" sz="1000" dirty="0" smtClean="0"/>
            <a:t> </a:t>
          </a:r>
          <a:endParaRPr lang="fr-FR" sz="1000" dirty="0"/>
        </a:p>
      </dgm:t>
    </dgm:pt>
    <dgm:pt modelId="{7EEDE859-1A11-46C4-9A19-703463C19494}" type="parTrans" cxnId="{1D328C0A-7EA9-46E9-A58E-BE78964F3A96}">
      <dgm:prSet/>
      <dgm:spPr/>
      <dgm:t>
        <a:bodyPr/>
        <a:lstStyle/>
        <a:p>
          <a:endParaRPr lang="fr-FR" sz="1000"/>
        </a:p>
      </dgm:t>
    </dgm:pt>
    <dgm:pt modelId="{52DC21F8-6394-4580-BF9A-CA3DB590BF40}" type="sibTrans" cxnId="{1D328C0A-7EA9-46E9-A58E-BE78964F3A96}">
      <dgm:prSet custT="1"/>
      <dgm:spPr>
        <a:solidFill>
          <a:schemeClr val="accent1">
            <a:lumMod val="60000"/>
            <a:lumOff val="40000"/>
          </a:schemeClr>
        </a:solidFill>
      </dgm:spPr>
      <dgm:t>
        <a:bodyPr/>
        <a:lstStyle/>
        <a:p>
          <a:endParaRPr lang="fr-FR" sz="1000"/>
        </a:p>
      </dgm:t>
    </dgm:pt>
    <dgm:pt modelId="{47DD7B6C-ADEF-4147-8728-A80A996BF326}" type="pres">
      <dgm:prSet presAssocID="{800C4E33-82E8-4EA2-A9F5-6204CA3DDC1E}" presName="Name0" presStyleCnt="0">
        <dgm:presLayoutVars>
          <dgm:dir/>
          <dgm:resizeHandles val="exact"/>
        </dgm:presLayoutVars>
      </dgm:prSet>
      <dgm:spPr/>
    </dgm:pt>
    <dgm:pt modelId="{CF62B4D9-855A-458B-BAC5-7D50AF89C427}" type="pres">
      <dgm:prSet presAssocID="{5904F064-C69A-4DD0-87E4-72D5768DE8EC}" presName="node" presStyleLbl="node1" presStyleIdx="0" presStyleCnt="1" custLinFactNeighborX="440">
        <dgm:presLayoutVars>
          <dgm:bulletEnabled val="1"/>
        </dgm:presLayoutVars>
      </dgm:prSet>
      <dgm:spPr/>
      <dgm:t>
        <a:bodyPr/>
        <a:lstStyle/>
        <a:p>
          <a:endParaRPr lang="fr-FR"/>
        </a:p>
      </dgm:t>
    </dgm:pt>
  </dgm:ptLst>
  <dgm:cxnLst>
    <dgm:cxn modelId="{A4EA4765-8F28-481E-98AE-DF05F474738C}" type="presOf" srcId="{800C4E33-82E8-4EA2-A9F5-6204CA3DDC1E}" destId="{47DD7B6C-ADEF-4147-8728-A80A996BF326}" srcOrd="0" destOrd="0" presId="urn:microsoft.com/office/officeart/2005/8/layout/process1"/>
    <dgm:cxn modelId="{CB037CC3-A92D-4386-994C-21C28A1FA65A}" type="presOf" srcId="{5904F064-C69A-4DD0-87E4-72D5768DE8EC}" destId="{CF62B4D9-855A-458B-BAC5-7D50AF89C427}" srcOrd="0" destOrd="0" presId="urn:microsoft.com/office/officeart/2005/8/layout/process1"/>
    <dgm:cxn modelId="{1D328C0A-7EA9-46E9-A58E-BE78964F3A96}" srcId="{800C4E33-82E8-4EA2-A9F5-6204CA3DDC1E}" destId="{5904F064-C69A-4DD0-87E4-72D5768DE8EC}" srcOrd="0" destOrd="0" parTransId="{7EEDE859-1A11-46C4-9A19-703463C19494}" sibTransId="{52DC21F8-6394-4580-BF9A-CA3DB590BF40}"/>
    <dgm:cxn modelId="{6DFFEBB3-7366-4492-90CF-00E8C05802B6}" type="presParOf" srcId="{47DD7B6C-ADEF-4147-8728-A80A996BF326}" destId="{CF62B4D9-855A-458B-BAC5-7D50AF89C427}" srcOrd="0" destOrd="0" presId="urn:microsoft.com/office/officeart/2005/8/layout/process1"/>
  </dgm:cxnLst>
  <dgm:bg/>
  <dgm:whole/>
  <dgm:extLst>
    <a:ext uri="http://schemas.microsoft.com/office/drawing/2008/diagram">
      <dsp:dataModelExt xmlns:dsp="http://schemas.microsoft.com/office/drawing/2008/diagram" relId="rId3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00C4E33-82E8-4EA2-A9F5-6204CA3DDC1E}" type="doc">
      <dgm:prSet loTypeId="urn:microsoft.com/office/officeart/2005/8/layout/process1" loCatId="process" qsTypeId="urn:microsoft.com/office/officeart/2005/8/quickstyle/simple1" qsCatId="simple" csTypeId="urn:microsoft.com/office/officeart/2005/8/colors/accent1_2" csCatId="accent1" phldr="1"/>
      <dgm:spPr/>
    </dgm:pt>
    <dgm:pt modelId="{5904F064-C69A-4DD0-87E4-72D5768DE8EC}">
      <dgm:prSet phldrT="[Texte]" custT="1"/>
      <dgm:spPr/>
      <dgm:t>
        <a:bodyPr/>
        <a:lstStyle/>
        <a:p>
          <a:r>
            <a:rPr lang="fr-FR" sz="1000" dirty="0" smtClean="0">
              <a:solidFill>
                <a:srgbClr val="0B2D77"/>
              </a:solidFill>
              <a:latin typeface="Trebuchet MS"/>
              <a:ea typeface="Trebuchet MS"/>
              <a:cs typeface="Trebuchet MS"/>
            </a:rPr>
            <a:t>Publication</a:t>
          </a:r>
          <a:endParaRPr lang="fr-FR" sz="1000" dirty="0"/>
        </a:p>
      </dgm:t>
    </dgm:pt>
    <dgm:pt modelId="{7EEDE859-1A11-46C4-9A19-703463C19494}" type="parTrans" cxnId="{1D328C0A-7EA9-46E9-A58E-BE78964F3A96}">
      <dgm:prSet/>
      <dgm:spPr/>
      <dgm:t>
        <a:bodyPr/>
        <a:lstStyle/>
        <a:p>
          <a:endParaRPr lang="fr-FR" sz="1000"/>
        </a:p>
      </dgm:t>
    </dgm:pt>
    <dgm:pt modelId="{52DC21F8-6394-4580-BF9A-CA3DB590BF40}" type="sibTrans" cxnId="{1D328C0A-7EA9-46E9-A58E-BE78964F3A96}">
      <dgm:prSet custT="1"/>
      <dgm:spPr>
        <a:solidFill>
          <a:schemeClr val="accent1">
            <a:lumMod val="60000"/>
            <a:lumOff val="40000"/>
          </a:schemeClr>
        </a:solidFill>
      </dgm:spPr>
      <dgm:t>
        <a:bodyPr/>
        <a:lstStyle/>
        <a:p>
          <a:endParaRPr lang="fr-FR" sz="1000"/>
        </a:p>
      </dgm:t>
    </dgm:pt>
    <dgm:pt modelId="{002864CA-DCD6-4883-A1A4-79EB339C3E0F}">
      <dgm:prSet phldrT="[Texte]" custT="1"/>
      <dgm:spPr/>
      <dgm:t>
        <a:bodyPr/>
        <a:lstStyle/>
        <a:p>
          <a:r>
            <a:rPr lang="fr-FR" sz="1000" dirty="0" smtClean="0">
              <a:solidFill>
                <a:srgbClr val="0B2D77"/>
              </a:solidFill>
              <a:latin typeface="Trebuchet MS"/>
              <a:ea typeface="Trebuchet MS"/>
              <a:cs typeface="Trebuchet MS"/>
            </a:rPr>
            <a:t>Distribution on </a:t>
          </a:r>
          <a:r>
            <a:rPr lang="fr-FR" sz="1000" dirty="0" err="1" smtClean="0">
              <a:solidFill>
                <a:srgbClr val="0B2D77"/>
              </a:solidFill>
              <a:latin typeface="Trebuchet MS"/>
              <a:ea typeface="Trebuchet MS"/>
              <a:cs typeface="Trebuchet MS"/>
            </a:rPr>
            <a:t>apps</a:t>
          </a:r>
          <a:endParaRPr lang="fr-FR" sz="1000" b="0" i="0" u="none" strike="noStrike" cap="none" dirty="0">
            <a:solidFill>
              <a:srgbClr val="0B2D77"/>
            </a:solidFill>
            <a:latin typeface="Trebuchet MS"/>
            <a:ea typeface="Trebuchet MS"/>
            <a:cs typeface="Trebuchet MS"/>
          </a:endParaRPr>
        </a:p>
      </dgm:t>
    </dgm:pt>
    <dgm:pt modelId="{B183B02E-94B2-4698-80C2-8009919823D3}" type="parTrans" cxnId="{4D0E10D8-87A6-4A3C-AE0A-D62BE149AC2C}">
      <dgm:prSet/>
      <dgm:spPr/>
      <dgm:t>
        <a:bodyPr/>
        <a:lstStyle/>
        <a:p>
          <a:endParaRPr lang="fr-FR" sz="1000"/>
        </a:p>
      </dgm:t>
    </dgm:pt>
    <dgm:pt modelId="{72F91697-3552-4445-AA84-F3781BDD25B1}" type="sibTrans" cxnId="{4D0E10D8-87A6-4A3C-AE0A-D62BE149AC2C}">
      <dgm:prSet/>
      <dgm:spPr/>
      <dgm:t>
        <a:bodyPr/>
        <a:lstStyle/>
        <a:p>
          <a:endParaRPr lang="fr-FR" sz="1000"/>
        </a:p>
      </dgm:t>
    </dgm:pt>
    <dgm:pt modelId="{47DD7B6C-ADEF-4147-8728-A80A996BF326}" type="pres">
      <dgm:prSet presAssocID="{800C4E33-82E8-4EA2-A9F5-6204CA3DDC1E}" presName="Name0" presStyleCnt="0">
        <dgm:presLayoutVars>
          <dgm:dir/>
          <dgm:resizeHandles val="exact"/>
        </dgm:presLayoutVars>
      </dgm:prSet>
      <dgm:spPr/>
    </dgm:pt>
    <dgm:pt modelId="{CF62B4D9-855A-458B-BAC5-7D50AF89C427}" type="pres">
      <dgm:prSet presAssocID="{5904F064-C69A-4DD0-87E4-72D5768DE8EC}" presName="node" presStyleLbl="node1" presStyleIdx="0" presStyleCnt="2" custLinFactNeighborX="3061" custLinFactNeighborY="20690">
        <dgm:presLayoutVars>
          <dgm:bulletEnabled val="1"/>
        </dgm:presLayoutVars>
      </dgm:prSet>
      <dgm:spPr/>
      <dgm:t>
        <a:bodyPr/>
        <a:lstStyle/>
        <a:p>
          <a:endParaRPr lang="fr-FR"/>
        </a:p>
      </dgm:t>
    </dgm:pt>
    <dgm:pt modelId="{C4AC9A58-8F73-404C-881F-15484A13268E}" type="pres">
      <dgm:prSet presAssocID="{52DC21F8-6394-4580-BF9A-CA3DB590BF40}" presName="sibTrans" presStyleLbl="sibTrans2D1" presStyleIdx="0" presStyleCnt="1"/>
      <dgm:spPr/>
      <dgm:t>
        <a:bodyPr/>
        <a:lstStyle/>
        <a:p>
          <a:endParaRPr lang="fr-FR"/>
        </a:p>
      </dgm:t>
    </dgm:pt>
    <dgm:pt modelId="{96754C8F-6B2E-4D20-95B2-2A21636A889A}" type="pres">
      <dgm:prSet presAssocID="{52DC21F8-6394-4580-BF9A-CA3DB590BF40}" presName="connectorText" presStyleLbl="sibTrans2D1" presStyleIdx="0" presStyleCnt="1"/>
      <dgm:spPr/>
      <dgm:t>
        <a:bodyPr/>
        <a:lstStyle/>
        <a:p>
          <a:endParaRPr lang="fr-FR"/>
        </a:p>
      </dgm:t>
    </dgm:pt>
    <dgm:pt modelId="{F0875CC4-E094-4978-BA5D-91DC21319F7E}" type="pres">
      <dgm:prSet presAssocID="{002864CA-DCD6-4883-A1A4-79EB339C3E0F}" presName="node" presStyleLbl="node1" presStyleIdx="1" presStyleCnt="2">
        <dgm:presLayoutVars>
          <dgm:bulletEnabled val="1"/>
        </dgm:presLayoutVars>
      </dgm:prSet>
      <dgm:spPr/>
      <dgm:t>
        <a:bodyPr/>
        <a:lstStyle/>
        <a:p>
          <a:endParaRPr lang="fr-FR"/>
        </a:p>
      </dgm:t>
    </dgm:pt>
  </dgm:ptLst>
  <dgm:cxnLst>
    <dgm:cxn modelId="{6D132B81-186F-4065-887C-F7AFBB86F98B}" type="presOf" srcId="{52DC21F8-6394-4580-BF9A-CA3DB590BF40}" destId="{C4AC9A58-8F73-404C-881F-15484A13268E}" srcOrd="0" destOrd="0" presId="urn:microsoft.com/office/officeart/2005/8/layout/process1"/>
    <dgm:cxn modelId="{4D0E10D8-87A6-4A3C-AE0A-D62BE149AC2C}" srcId="{800C4E33-82E8-4EA2-A9F5-6204CA3DDC1E}" destId="{002864CA-DCD6-4883-A1A4-79EB339C3E0F}" srcOrd="1" destOrd="0" parTransId="{B183B02E-94B2-4698-80C2-8009919823D3}" sibTransId="{72F91697-3552-4445-AA84-F3781BDD25B1}"/>
    <dgm:cxn modelId="{A4EA4765-8F28-481E-98AE-DF05F474738C}" type="presOf" srcId="{800C4E33-82E8-4EA2-A9F5-6204CA3DDC1E}" destId="{47DD7B6C-ADEF-4147-8728-A80A996BF326}" srcOrd="0" destOrd="0" presId="urn:microsoft.com/office/officeart/2005/8/layout/process1"/>
    <dgm:cxn modelId="{A1087E25-C8B0-4DC5-A3D1-DCB087BCF10F}" type="presOf" srcId="{002864CA-DCD6-4883-A1A4-79EB339C3E0F}" destId="{F0875CC4-E094-4978-BA5D-91DC21319F7E}" srcOrd="0" destOrd="0" presId="urn:microsoft.com/office/officeart/2005/8/layout/process1"/>
    <dgm:cxn modelId="{CB037CC3-A92D-4386-994C-21C28A1FA65A}" type="presOf" srcId="{5904F064-C69A-4DD0-87E4-72D5768DE8EC}" destId="{CF62B4D9-855A-458B-BAC5-7D50AF89C427}" srcOrd="0" destOrd="0" presId="urn:microsoft.com/office/officeart/2005/8/layout/process1"/>
    <dgm:cxn modelId="{1D328C0A-7EA9-46E9-A58E-BE78964F3A96}" srcId="{800C4E33-82E8-4EA2-A9F5-6204CA3DDC1E}" destId="{5904F064-C69A-4DD0-87E4-72D5768DE8EC}" srcOrd="0" destOrd="0" parTransId="{7EEDE859-1A11-46C4-9A19-703463C19494}" sibTransId="{52DC21F8-6394-4580-BF9A-CA3DB590BF40}"/>
    <dgm:cxn modelId="{EB7D1E26-7602-4D49-AEDF-AC77867C5674}" type="presOf" srcId="{52DC21F8-6394-4580-BF9A-CA3DB590BF40}" destId="{96754C8F-6B2E-4D20-95B2-2A21636A889A}" srcOrd="1" destOrd="0" presId="urn:microsoft.com/office/officeart/2005/8/layout/process1"/>
    <dgm:cxn modelId="{6DFFEBB3-7366-4492-90CF-00E8C05802B6}" type="presParOf" srcId="{47DD7B6C-ADEF-4147-8728-A80A996BF326}" destId="{CF62B4D9-855A-458B-BAC5-7D50AF89C427}" srcOrd="0" destOrd="0" presId="urn:microsoft.com/office/officeart/2005/8/layout/process1"/>
    <dgm:cxn modelId="{AED39E6E-A650-48E1-918D-8609C4F2AEBC}" type="presParOf" srcId="{47DD7B6C-ADEF-4147-8728-A80A996BF326}" destId="{C4AC9A58-8F73-404C-881F-15484A13268E}" srcOrd="1" destOrd="0" presId="urn:microsoft.com/office/officeart/2005/8/layout/process1"/>
    <dgm:cxn modelId="{6F3E0851-BE33-436E-97C2-EBFE66558D2C}" type="presParOf" srcId="{C4AC9A58-8F73-404C-881F-15484A13268E}" destId="{96754C8F-6B2E-4D20-95B2-2A21636A889A}" srcOrd="0" destOrd="0" presId="urn:microsoft.com/office/officeart/2005/8/layout/process1"/>
    <dgm:cxn modelId="{071C2F6C-90F5-4CA7-8B77-602B8F8E1720}" type="presParOf" srcId="{47DD7B6C-ADEF-4147-8728-A80A996BF326}" destId="{F0875CC4-E094-4978-BA5D-91DC21319F7E}" srcOrd="2" destOrd="0" presId="urn:microsoft.com/office/officeart/2005/8/layout/process1"/>
  </dgm:cxnLst>
  <dgm:bg/>
  <dgm:whole/>
  <dgm:extLst>
    <a:ext uri="http://schemas.microsoft.com/office/drawing/2008/diagram">
      <dsp:dataModelExt xmlns:dsp="http://schemas.microsoft.com/office/drawing/2008/diagram" relId="rId3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00C4E33-82E8-4EA2-A9F5-6204CA3DDC1E}" type="doc">
      <dgm:prSet loTypeId="urn:microsoft.com/office/officeart/2005/8/layout/process1" loCatId="process" qsTypeId="urn:microsoft.com/office/officeart/2005/8/quickstyle/simple1" qsCatId="simple" csTypeId="urn:microsoft.com/office/officeart/2005/8/colors/accent1_2" csCatId="accent1" phldr="1"/>
      <dgm:spPr/>
    </dgm:pt>
    <dgm:pt modelId="{926D93D0-EF6B-4DEC-A067-D49083308B93}">
      <dgm:prSet phldrT="[Texte]" custT="1"/>
      <dgm:spPr/>
      <dgm:t>
        <a:bodyPr/>
        <a:lstStyle/>
        <a:p>
          <a:r>
            <a:rPr lang="fr-FR" sz="1200" b="0" i="0" u="none" strike="noStrike" cap="none" smtClean="0">
              <a:solidFill>
                <a:srgbClr val="0B2D77"/>
              </a:solidFill>
              <a:latin typeface="Trebuchet MS"/>
              <a:ea typeface="Trebuchet MS"/>
              <a:cs typeface="Trebuchet MS"/>
            </a:rPr>
            <a:t>Validation</a:t>
          </a:r>
          <a:r>
            <a:rPr lang="fr-FR" sz="1600" smtClean="0"/>
            <a:t> </a:t>
          </a:r>
          <a:endParaRPr lang="fr-FR" sz="1600" dirty="0"/>
        </a:p>
      </dgm:t>
    </dgm:pt>
    <dgm:pt modelId="{E1692A97-B93B-4380-A1FF-E9CC609E86D7}" type="parTrans" cxnId="{9E9F74DB-5C8D-4944-A944-21F2E2004E49}">
      <dgm:prSet/>
      <dgm:spPr/>
      <dgm:t>
        <a:bodyPr/>
        <a:lstStyle/>
        <a:p>
          <a:endParaRPr lang="fr-FR" sz="1050"/>
        </a:p>
      </dgm:t>
    </dgm:pt>
    <dgm:pt modelId="{9FE3F4C8-F9F0-44CC-8DD4-975DD7102949}" type="sibTrans" cxnId="{9E9F74DB-5C8D-4944-A944-21F2E2004E49}">
      <dgm:prSet custT="1"/>
      <dgm:spPr>
        <a:solidFill>
          <a:schemeClr val="accent1">
            <a:lumMod val="60000"/>
            <a:lumOff val="40000"/>
          </a:schemeClr>
        </a:solidFill>
      </dgm:spPr>
      <dgm:t>
        <a:bodyPr/>
        <a:lstStyle/>
        <a:p>
          <a:endParaRPr lang="fr-FR" sz="1000"/>
        </a:p>
      </dgm:t>
    </dgm:pt>
    <dgm:pt modelId="{47DD7B6C-ADEF-4147-8728-A80A996BF326}" type="pres">
      <dgm:prSet presAssocID="{800C4E33-82E8-4EA2-A9F5-6204CA3DDC1E}" presName="Name0" presStyleCnt="0">
        <dgm:presLayoutVars>
          <dgm:dir/>
          <dgm:resizeHandles val="exact"/>
        </dgm:presLayoutVars>
      </dgm:prSet>
      <dgm:spPr/>
    </dgm:pt>
    <dgm:pt modelId="{95BD3238-61DF-46D1-996E-214D680361E5}" type="pres">
      <dgm:prSet presAssocID="{926D93D0-EF6B-4DEC-A067-D49083308B93}" presName="node" presStyleLbl="node1" presStyleIdx="0" presStyleCnt="1" custLinFactY="31024" custLinFactNeighborX="-49" custLinFactNeighborY="100000">
        <dgm:presLayoutVars>
          <dgm:bulletEnabled val="1"/>
        </dgm:presLayoutVars>
      </dgm:prSet>
      <dgm:spPr/>
      <dgm:t>
        <a:bodyPr/>
        <a:lstStyle/>
        <a:p>
          <a:endParaRPr lang="fr-FR"/>
        </a:p>
      </dgm:t>
    </dgm:pt>
  </dgm:ptLst>
  <dgm:cxnLst>
    <dgm:cxn modelId="{A4EA4765-8F28-481E-98AE-DF05F474738C}" type="presOf" srcId="{800C4E33-82E8-4EA2-A9F5-6204CA3DDC1E}" destId="{47DD7B6C-ADEF-4147-8728-A80A996BF326}" srcOrd="0" destOrd="0" presId="urn:microsoft.com/office/officeart/2005/8/layout/process1"/>
    <dgm:cxn modelId="{9E9F74DB-5C8D-4944-A944-21F2E2004E49}" srcId="{800C4E33-82E8-4EA2-A9F5-6204CA3DDC1E}" destId="{926D93D0-EF6B-4DEC-A067-D49083308B93}" srcOrd="0" destOrd="0" parTransId="{E1692A97-B93B-4380-A1FF-E9CC609E86D7}" sibTransId="{9FE3F4C8-F9F0-44CC-8DD4-975DD7102949}"/>
    <dgm:cxn modelId="{8717FF41-6C59-4080-A612-471D0C6031C8}" type="presOf" srcId="{926D93D0-EF6B-4DEC-A067-D49083308B93}" destId="{95BD3238-61DF-46D1-996E-214D680361E5}" srcOrd="0" destOrd="0" presId="urn:microsoft.com/office/officeart/2005/8/layout/process1"/>
    <dgm:cxn modelId="{B5F64112-E078-49A8-ADB4-E732428497C5}" type="presParOf" srcId="{47DD7B6C-ADEF-4147-8728-A80A996BF326}" destId="{95BD3238-61DF-46D1-996E-214D680361E5}" srcOrd="0" destOrd="0" presId="urn:microsoft.com/office/officeart/2005/8/layout/process1"/>
  </dgm:cxnLst>
  <dgm:bg/>
  <dgm:whole/>
  <dgm:extLst>
    <a:ext uri="http://schemas.microsoft.com/office/drawing/2008/diagram">
      <dsp:dataModelExt xmlns:dsp="http://schemas.microsoft.com/office/drawing/2008/diagram" relId="rId4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00C4E33-82E8-4EA2-A9F5-6204CA3DDC1E}" type="doc">
      <dgm:prSet loTypeId="urn:microsoft.com/office/officeart/2005/8/layout/process1" loCatId="process" qsTypeId="urn:microsoft.com/office/officeart/2005/8/quickstyle/simple1" qsCatId="simple" csTypeId="urn:microsoft.com/office/officeart/2005/8/colors/accent1_2" csCatId="accent1" phldr="1"/>
      <dgm:spPr/>
    </dgm:pt>
    <dgm:pt modelId="{926D93D0-EF6B-4DEC-A067-D49083308B93}">
      <dgm:prSet phldrT="[Texte]" custT="1"/>
      <dgm:spPr/>
      <dgm:t>
        <a:bodyPr/>
        <a:lstStyle/>
        <a:p>
          <a:r>
            <a:rPr lang="fr-FR" sz="1200" b="0" i="0" u="none" strike="noStrike" cap="none" dirty="0" err="1" smtClean="0">
              <a:solidFill>
                <a:srgbClr val="0B2D77"/>
              </a:solidFill>
              <a:latin typeface="Trebuchet MS"/>
              <a:ea typeface="Trebuchet MS"/>
              <a:cs typeface="Trebuchet MS"/>
            </a:rPr>
            <a:t>Subscription</a:t>
          </a:r>
          <a:endParaRPr lang="fr-FR" sz="1600" dirty="0"/>
        </a:p>
      </dgm:t>
    </dgm:pt>
    <dgm:pt modelId="{E1692A97-B93B-4380-A1FF-E9CC609E86D7}" type="parTrans" cxnId="{9E9F74DB-5C8D-4944-A944-21F2E2004E49}">
      <dgm:prSet/>
      <dgm:spPr/>
      <dgm:t>
        <a:bodyPr/>
        <a:lstStyle/>
        <a:p>
          <a:endParaRPr lang="fr-FR" sz="1050"/>
        </a:p>
      </dgm:t>
    </dgm:pt>
    <dgm:pt modelId="{9FE3F4C8-F9F0-44CC-8DD4-975DD7102949}" type="sibTrans" cxnId="{9E9F74DB-5C8D-4944-A944-21F2E2004E49}">
      <dgm:prSet custT="1"/>
      <dgm:spPr>
        <a:solidFill>
          <a:schemeClr val="accent1">
            <a:lumMod val="60000"/>
            <a:lumOff val="40000"/>
          </a:schemeClr>
        </a:solidFill>
      </dgm:spPr>
      <dgm:t>
        <a:bodyPr/>
        <a:lstStyle/>
        <a:p>
          <a:endParaRPr lang="fr-FR" sz="1000"/>
        </a:p>
      </dgm:t>
    </dgm:pt>
    <dgm:pt modelId="{47DD7B6C-ADEF-4147-8728-A80A996BF326}" type="pres">
      <dgm:prSet presAssocID="{800C4E33-82E8-4EA2-A9F5-6204CA3DDC1E}" presName="Name0" presStyleCnt="0">
        <dgm:presLayoutVars>
          <dgm:dir/>
          <dgm:resizeHandles val="exact"/>
        </dgm:presLayoutVars>
      </dgm:prSet>
      <dgm:spPr/>
    </dgm:pt>
    <dgm:pt modelId="{95BD3238-61DF-46D1-996E-214D680361E5}" type="pres">
      <dgm:prSet presAssocID="{926D93D0-EF6B-4DEC-A067-D49083308B93}" presName="node" presStyleLbl="node1" presStyleIdx="0" presStyleCnt="1" custLinFactY="62517" custLinFactNeighborX="-49" custLinFactNeighborY="100000">
        <dgm:presLayoutVars>
          <dgm:bulletEnabled val="1"/>
        </dgm:presLayoutVars>
      </dgm:prSet>
      <dgm:spPr/>
      <dgm:t>
        <a:bodyPr/>
        <a:lstStyle/>
        <a:p>
          <a:endParaRPr lang="fr-FR"/>
        </a:p>
      </dgm:t>
    </dgm:pt>
  </dgm:ptLst>
  <dgm:cxnLst>
    <dgm:cxn modelId="{A4EA4765-8F28-481E-98AE-DF05F474738C}" type="presOf" srcId="{800C4E33-82E8-4EA2-A9F5-6204CA3DDC1E}" destId="{47DD7B6C-ADEF-4147-8728-A80A996BF326}" srcOrd="0" destOrd="0" presId="urn:microsoft.com/office/officeart/2005/8/layout/process1"/>
    <dgm:cxn modelId="{9E9F74DB-5C8D-4944-A944-21F2E2004E49}" srcId="{800C4E33-82E8-4EA2-A9F5-6204CA3DDC1E}" destId="{926D93D0-EF6B-4DEC-A067-D49083308B93}" srcOrd="0" destOrd="0" parTransId="{E1692A97-B93B-4380-A1FF-E9CC609E86D7}" sibTransId="{9FE3F4C8-F9F0-44CC-8DD4-975DD7102949}"/>
    <dgm:cxn modelId="{8717FF41-6C59-4080-A612-471D0C6031C8}" type="presOf" srcId="{926D93D0-EF6B-4DEC-A067-D49083308B93}" destId="{95BD3238-61DF-46D1-996E-214D680361E5}" srcOrd="0" destOrd="0" presId="urn:microsoft.com/office/officeart/2005/8/layout/process1"/>
    <dgm:cxn modelId="{B5F64112-E078-49A8-ADB4-E732428497C5}" type="presParOf" srcId="{47DD7B6C-ADEF-4147-8728-A80A996BF326}" destId="{95BD3238-61DF-46D1-996E-214D680361E5}" srcOrd="0" destOrd="0" presId="urn:microsoft.com/office/officeart/2005/8/layout/process1"/>
  </dgm:cxnLst>
  <dgm:bg/>
  <dgm:whole/>
  <dgm:extLst>
    <a:ext uri="http://schemas.microsoft.com/office/drawing/2008/diagram">
      <dsp:dataModelExt xmlns:dsp="http://schemas.microsoft.com/office/drawing/2008/diagram" relId="rId4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BD3238-61DF-46D1-996E-214D680361E5}">
      <dsp:nvSpPr>
        <dsp:cNvPr id="0" name=""/>
        <dsp:cNvSpPr/>
      </dsp:nvSpPr>
      <dsp:spPr>
        <a:xfrm>
          <a:off x="0" y="0"/>
          <a:ext cx="1342540" cy="41598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FR" sz="1200" b="0" i="0" u="none" strike="noStrike" kern="1200" cap="none" dirty="0" smtClean="0">
              <a:solidFill>
                <a:srgbClr val="0B2D77"/>
              </a:solidFill>
              <a:latin typeface="Trebuchet MS"/>
              <a:ea typeface="Trebuchet MS"/>
              <a:cs typeface="Trebuchet MS"/>
              <a:sym typeface="Trebuchet MS"/>
            </a:rPr>
            <a:t>Registration</a:t>
          </a:r>
          <a:endParaRPr lang="fr-FR" sz="1600" kern="1200" dirty="0"/>
        </a:p>
      </dsp:txBody>
      <dsp:txXfrm>
        <a:off x="12184" y="12184"/>
        <a:ext cx="1318172" cy="39161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BD3238-61DF-46D1-996E-214D680361E5}">
      <dsp:nvSpPr>
        <dsp:cNvPr id="0" name=""/>
        <dsp:cNvSpPr/>
      </dsp:nvSpPr>
      <dsp:spPr>
        <a:xfrm>
          <a:off x="2315" y="0"/>
          <a:ext cx="2369254" cy="41056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FR" sz="1200" b="0" i="0" u="none" strike="noStrike" kern="1200" cap="none" dirty="0" smtClean="0">
              <a:solidFill>
                <a:srgbClr val="0B2D77"/>
              </a:solidFill>
              <a:latin typeface="Trebuchet MS"/>
              <a:ea typeface="Trebuchet MS"/>
              <a:cs typeface="Trebuchet MS"/>
            </a:rPr>
            <a:t>Publication</a:t>
          </a:r>
          <a:endParaRPr lang="fr-FR" sz="1200" b="0" i="0" u="none" strike="noStrike" kern="1200" cap="none" dirty="0">
            <a:solidFill>
              <a:srgbClr val="0B2D77"/>
            </a:solidFill>
            <a:latin typeface="Trebuchet MS"/>
            <a:ea typeface="Trebuchet MS"/>
            <a:cs typeface="Trebuchet MS"/>
          </a:endParaRPr>
        </a:p>
      </dsp:txBody>
      <dsp:txXfrm>
        <a:off x="14340" y="12025"/>
        <a:ext cx="2345204" cy="3865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BD3238-61DF-46D1-996E-214D680361E5}">
      <dsp:nvSpPr>
        <dsp:cNvPr id="0" name=""/>
        <dsp:cNvSpPr/>
      </dsp:nvSpPr>
      <dsp:spPr>
        <a:xfrm>
          <a:off x="0" y="0"/>
          <a:ext cx="773327" cy="415986"/>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0" i="0" u="none" strike="noStrike" kern="1200" cap="none" dirty="0" smtClean="0">
              <a:latin typeface="Trebuchet MS"/>
              <a:sym typeface="Trebuchet MS"/>
            </a:rPr>
            <a:t>View add</a:t>
          </a:r>
          <a:endParaRPr lang="fr-FR" sz="1000" kern="1200" dirty="0"/>
        </a:p>
      </dsp:txBody>
      <dsp:txXfrm>
        <a:off x="12184" y="12184"/>
        <a:ext cx="748959" cy="391618"/>
      </dsp:txXfrm>
    </dsp:sp>
    <dsp:sp modelId="{9931F338-527A-4E71-A168-3C9FD21C9DAF}">
      <dsp:nvSpPr>
        <dsp:cNvPr id="0" name=""/>
        <dsp:cNvSpPr/>
      </dsp:nvSpPr>
      <dsp:spPr>
        <a:xfrm>
          <a:off x="851283" y="112100"/>
          <a:ext cx="165267" cy="191785"/>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fr-FR" sz="1000" kern="1200"/>
        </a:p>
      </dsp:txBody>
      <dsp:txXfrm>
        <a:off x="851283" y="150457"/>
        <a:ext cx="115687" cy="115071"/>
      </dsp:txXfrm>
    </dsp:sp>
    <dsp:sp modelId="{10610EE3-2072-4134-87F3-2FC61FD87775}">
      <dsp:nvSpPr>
        <dsp:cNvPr id="0" name=""/>
        <dsp:cNvSpPr/>
      </dsp:nvSpPr>
      <dsp:spPr>
        <a:xfrm>
          <a:off x="1085152" y="0"/>
          <a:ext cx="773327" cy="415986"/>
        </a:xfrm>
        <a:prstGeom prst="roundRect">
          <a:avLst>
            <a:gd name="adj" fmla="val 10000"/>
          </a:avLst>
        </a:prstGeom>
        <a:solidFill>
          <a:schemeClr val="accent5">
            <a:hueOff val="-1838336"/>
            <a:satOff val="-2557"/>
            <a:lumOff val="-98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0" i="0" u="none" strike="noStrike" kern="1200" cap="none" smtClean="0">
              <a:latin typeface="Trebuchet MS"/>
              <a:sym typeface="Trebuchet MS"/>
            </a:rPr>
            <a:t>Scan QR code</a:t>
          </a:r>
          <a:endParaRPr lang="fr-FR" sz="1000" kern="1200" dirty="0"/>
        </a:p>
      </dsp:txBody>
      <dsp:txXfrm>
        <a:off x="1097336" y="12184"/>
        <a:ext cx="748959" cy="391618"/>
      </dsp:txXfrm>
    </dsp:sp>
    <dsp:sp modelId="{CB035DF7-5D44-4735-99F3-B2918C4BF05E}">
      <dsp:nvSpPr>
        <dsp:cNvPr id="0" name=""/>
        <dsp:cNvSpPr/>
      </dsp:nvSpPr>
      <dsp:spPr>
        <a:xfrm>
          <a:off x="1935813" y="112100"/>
          <a:ext cx="163945" cy="191785"/>
        </a:xfrm>
        <a:prstGeom prst="rightArrow">
          <a:avLst>
            <a:gd name="adj1" fmla="val 60000"/>
            <a:gd name="adj2" fmla="val 50000"/>
          </a:avLst>
        </a:prstGeom>
        <a:solidFill>
          <a:schemeClr val="accent5">
            <a:hueOff val="-2451115"/>
            <a:satOff val="-3409"/>
            <a:lumOff val="-130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fr-FR" sz="1000" kern="1200"/>
        </a:p>
      </dsp:txBody>
      <dsp:txXfrm>
        <a:off x="1935813" y="150457"/>
        <a:ext cx="114762" cy="115071"/>
      </dsp:txXfrm>
    </dsp:sp>
    <dsp:sp modelId="{8A51BEE4-876E-4FD9-83FE-A058AD8D8212}">
      <dsp:nvSpPr>
        <dsp:cNvPr id="0" name=""/>
        <dsp:cNvSpPr/>
      </dsp:nvSpPr>
      <dsp:spPr>
        <a:xfrm>
          <a:off x="2167811" y="0"/>
          <a:ext cx="773327" cy="415986"/>
        </a:xfrm>
        <a:prstGeom prst="roundRect">
          <a:avLst>
            <a:gd name="adj" fmla="val 10000"/>
          </a:avLst>
        </a:prstGeom>
        <a:solidFill>
          <a:schemeClr val="accent5">
            <a:hueOff val="-3676672"/>
            <a:satOff val="-5114"/>
            <a:lumOff val="-196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0" i="0" u="none" strike="noStrike" kern="1200" cap="none" smtClean="0">
              <a:latin typeface="Trebuchet MS"/>
              <a:sym typeface="Trebuchet MS"/>
            </a:rPr>
            <a:t>Go to the app</a:t>
          </a:r>
          <a:endParaRPr lang="fr-FR" sz="1000" kern="1200" dirty="0"/>
        </a:p>
      </dsp:txBody>
      <dsp:txXfrm>
        <a:off x="2179995" y="12184"/>
        <a:ext cx="748959" cy="391618"/>
      </dsp:txXfrm>
    </dsp:sp>
    <dsp:sp modelId="{08A1E134-FD77-419B-B5A6-A2CB05F00CE6}">
      <dsp:nvSpPr>
        <dsp:cNvPr id="0" name=""/>
        <dsp:cNvSpPr/>
      </dsp:nvSpPr>
      <dsp:spPr>
        <a:xfrm>
          <a:off x="3018471" y="112100"/>
          <a:ext cx="163945" cy="191785"/>
        </a:xfrm>
        <a:prstGeom prst="rightArrow">
          <a:avLst>
            <a:gd name="adj1" fmla="val 60000"/>
            <a:gd name="adj2" fmla="val 50000"/>
          </a:avLst>
        </a:prstGeom>
        <a:solidFill>
          <a:schemeClr val="accent5">
            <a:hueOff val="-4902230"/>
            <a:satOff val="-6819"/>
            <a:lumOff val="-261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fr-FR" sz="1000" kern="1200"/>
        </a:p>
      </dsp:txBody>
      <dsp:txXfrm>
        <a:off x="3018471" y="150457"/>
        <a:ext cx="114762" cy="115071"/>
      </dsp:txXfrm>
    </dsp:sp>
    <dsp:sp modelId="{C97EBA16-F9CB-401A-B5A0-4BD55AFE48A0}">
      <dsp:nvSpPr>
        <dsp:cNvPr id="0" name=""/>
        <dsp:cNvSpPr/>
      </dsp:nvSpPr>
      <dsp:spPr>
        <a:xfrm>
          <a:off x="3250469" y="0"/>
          <a:ext cx="773327" cy="415986"/>
        </a:xfrm>
        <a:prstGeom prst="roundRect">
          <a:avLst>
            <a:gd name="adj" fmla="val 10000"/>
          </a:avLst>
        </a:prstGeom>
        <a:solidFill>
          <a:schemeClr val="accent5">
            <a:hueOff val="-5515009"/>
            <a:satOff val="-7671"/>
            <a:lumOff val="-294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0" i="0" u="none" strike="noStrike" kern="1200" cap="none" dirty="0" smtClean="0">
              <a:latin typeface="Trebuchet MS"/>
              <a:sym typeface="Trebuchet MS"/>
            </a:rPr>
            <a:t>Book</a:t>
          </a:r>
          <a:endParaRPr lang="fr-FR" sz="1000" kern="1200" dirty="0"/>
        </a:p>
      </dsp:txBody>
      <dsp:txXfrm>
        <a:off x="3262653" y="12184"/>
        <a:ext cx="748959" cy="391618"/>
      </dsp:txXfrm>
    </dsp:sp>
    <dsp:sp modelId="{B9D6B8EC-FA14-4E2B-9C9F-13CE7B7D0BB2}">
      <dsp:nvSpPr>
        <dsp:cNvPr id="0" name=""/>
        <dsp:cNvSpPr/>
      </dsp:nvSpPr>
      <dsp:spPr>
        <a:xfrm>
          <a:off x="4101129" y="112100"/>
          <a:ext cx="163945" cy="191785"/>
        </a:xfrm>
        <a:prstGeom prst="rightArrow">
          <a:avLst>
            <a:gd name="adj1" fmla="val 60000"/>
            <a:gd name="adj2" fmla="val 50000"/>
          </a:avLst>
        </a:prstGeom>
        <a:solidFill>
          <a:schemeClr val="accent5">
            <a:hueOff val="-7353344"/>
            <a:satOff val="-10228"/>
            <a:lumOff val="-392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fr-FR" sz="1000" kern="1200"/>
        </a:p>
      </dsp:txBody>
      <dsp:txXfrm>
        <a:off x="4101129" y="150457"/>
        <a:ext cx="114762" cy="115071"/>
      </dsp:txXfrm>
    </dsp:sp>
    <dsp:sp modelId="{F1E1DC08-2644-4243-B195-1B6142A20AD3}">
      <dsp:nvSpPr>
        <dsp:cNvPr id="0" name=""/>
        <dsp:cNvSpPr/>
      </dsp:nvSpPr>
      <dsp:spPr>
        <a:xfrm>
          <a:off x="4333128" y="0"/>
          <a:ext cx="773327" cy="415986"/>
        </a:xfrm>
        <a:prstGeom prst="roundRect">
          <a:avLst>
            <a:gd name="adj" fmla="val 10000"/>
          </a:avLst>
        </a:prstGeom>
        <a:solidFill>
          <a:schemeClr val="accent5">
            <a:hueOff val="-7353344"/>
            <a:satOff val="-10228"/>
            <a:lumOff val="-392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0" i="0" u="none" strike="noStrike" kern="1200" cap="none" smtClean="0">
              <a:latin typeface="Trebuchet MS"/>
              <a:sym typeface="Trebuchet MS"/>
            </a:rPr>
            <a:t>Confirm</a:t>
          </a:r>
          <a:endParaRPr lang="fr-FR" sz="1000" kern="1200" dirty="0"/>
        </a:p>
      </dsp:txBody>
      <dsp:txXfrm>
        <a:off x="4345312" y="12184"/>
        <a:ext cx="748959" cy="3916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51BEE4-876E-4FD9-83FE-A058AD8D8212}">
      <dsp:nvSpPr>
        <dsp:cNvPr id="0" name=""/>
        <dsp:cNvSpPr/>
      </dsp:nvSpPr>
      <dsp:spPr>
        <a:xfrm>
          <a:off x="0" y="0"/>
          <a:ext cx="979795" cy="335175"/>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0" i="0" u="none" strike="noStrike" kern="1200" cap="none" dirty="0" smtClean="0">
              <a:latin typeface="Trebuchet MS"/>
              <a:sym typeface="Trebuchet MS"/>
            </a:rPr>
            <a:t>Go to the app</a:t>
          </a:r>
          <a:endParaRPr lang="fr-FR" sz="1000" kern="1200" dirty="0"/>
        </a:p>
      </dsp:txBody>
      <dsp:txXfrm>
        <a:off x="9817" y="9817"/>
        <a:ext cx="960161" cy="315541"/>
      </dsp:txXfrm>
    </dsp:sp>
    <dsp:sp modelId="{08A1E134-FD77-419B-B5A6-A2CB05F00CE6}">
      <dsp:nvSpPr>
        <dsp:cNvPr id="0" name=""/>
        <dsp:cNvSpPr/>
      </dsp:nvSpPr>
      <dsp:spPr>
        <a:xfrm>
          <a:off x="1078335" y="46092"/>
          <a:ext cx="208904" cy="242989"/>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fr-FR" sz="1000" kern="1200"/>
        </a:p>
      </dsp:txBody>
      <dsp:txXfrm>
        <a:off x="1078335" y="94690"/>
        <a:ext cx="146233" cy="145793"/>
      </dsp:txXfrm>
    </dsp:sp>
    <dsp:sp modelId="{473DE465-31E0-4EF9-81EB-12B8D608B2D9}">
      <dsp:nvSpPr>
        <dsp:cNvPr id="0" name=""/>
        <dsp:cNvSpPr/>
      </dsp:nvSpPr>
      <dsp:spPr>
        <a:xfrm>
          <a:off x="1373955" y="0"/>
          <a:ext cx="979795" cy="335175"/>
        </a:xfrm>
        <a:prstGeom prst="roundRect">
          <a:avLst>
            <a:gd name="adj" fmla="val 10000"/>
          </a:avLst>
        </a:prstGeom>
        <a:solidFill>
          <a:schemeClr val="accent5">
            <a:hueOff val="-2451115"/>
            <a:satOff val="-3409"/>
            <a:lumOff val="-130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fr-FR" sz="1000" b="0" i="0" u="none" strike="noStrike" kern="1200" cap="none" dirty="0" err="1" smtClean="0">
              <a:latin typeface="Trebuchet MS"/>
            </a:rPr>
            <a:t>Choose</a:t>
          </a:r>
          <a:r>
            <a:rPr lang="fr-FR" sz="1000" b="0" i="0" u="none" strike="noStrike" kern="1200" cap="none" dirty="0" smtClean="0">
              <a:latin typeface="Trebuchet MS"/>
            </a:rPr>
            <a:t> </a:t>
          </a:r>
          <a:r>
            <a:rPr lang="fr-FR" sz="1000" b="0" i="0" u="none" strike="noStrike" kern="1200" cap="none" dirty="0" err="1" smtClean="0">
              <a:latin typeface="Trebuchet MS"/>
            </a:rPr>
            <a:t>prodcut</a:t>
          </a:r>
          <a:endParaRPr lang="fr-FR" sz="1000" b="0" i="0" u="none" strike="noStrike" kern="1200" cap="none" dirty="0">
            <a:latin typeface="Trebuchet MS"/>
          </a:endParaRPr>
        </a:p>
      </dsp:txBody>
      <dsp:txXfrm>
        <a:off x="1383772" y="9817"/>
        <a:ext cx="960161" cy="315541"/>
      </dsp:txXfrm>
    </dsp:sp>
    <dsp:sp modelId="{434F63E2-1B0E-4CEF-B751-3EEC5FE0AFC6}">
      <dsp:nvSpPr>
        <dsp:cNvPr id="0" name=""/>
        <dsp:cNvSpPr/>
      </dsp:nvSpPr>
      <dsp:spPr>
        <a:xfrm>
          <a:off x="2451730" y="46092"/>
          <a:ext cx="207716" cy="242989"/>
        </a:xfrm>
        <a:prstGeom prst="rightArrow">
          <a:avLst>
            <a:gd name="adj1" fmla="val 60000"/>
            <a:gd name="adj2" fmla="val 50000"/>
          </a:avLst>
        </a:prstGeom>
        <a:solidFill>
          <a:schemeClr val="accent5">
            <a:hueOff val="-3676672"/>
            <a:satOff val="-5114"/>
            <a:lumOff val="-196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fr-FR" sz="1000" kern="1200"/>
        </a:p>
      </dsp:txBody>
      <dsp:txXfrm>
        <a:off x="2451730" y="94690"/>
        <a:ext cx="145401" cy="145793"/>
      </dsp:txXfrm>
    </dsp:sp>
    <dsp:sp modelId="{C97EBA16-F9CB-401A-B5A0-4BD55AFE48A0}">
      <dsp:nvSpPr>
        <dsp:cNvPr id="0" name=""/>
        <dsp:cNvSpPr/>
      </dsp:nvSpPr>
      <dsp:spPr>
        <a:xfrm>
          <a:off x="2745669" y="0"/>
          <a:ext cx="979795" cy="335175"/>
        </a:xfrm>
        <a:prstGeom prst="roundRect">
          <a:avLst>
            <a:gd name="adj" fmla="val 10000"/>
          </a:avLst>
        </a:prstGeom>
        <a:solidFill>
          <a:schemeClr val="accent5">
            <a:hueOff val="-4902230"/>
            <a:satOff val="-6819"/>
            <a:lumOff val="-26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0" i="0" u="none" strike="noStrike" kern="1200" cap="none" smtClean="0">
              <a:latin typeface="Trebuchet MS"/>
              <a:sym typeface="Trebuchet MS"/>
            </a:rPr>
            <a:t>Book</a:t>
          </a:r>
          <a:endParaRPr lang="fr-FR" sz="1000" kern="1200" dirty="0"/>
        </a:p>
      </dsp:txBody>
      <dsp:txXfrm>
        <a:off x="2755486" y="9817"/>
        <a:ext cx="960161" cy="315541"/>
      </dsp:txXfrm>
    </dsp:sp>
    <dsp:sp modelId="{B9D6B8EC-FA14-4E2B-9C9F-13CE7B7D0BB2}">
      <dsp:nvSpPr>
        <dsp:cNvPr id="0" name=""/>
        <dsp:cNvSpPr/>
      </dsp:nvSpPr>
      <dsp:spPr>
        <a:xfrm>
          <a:off x="3823444" y="46092"/>
          <a:ext cx="207716" cy="242989"/>
        </a:xfrm>
        <a:prstGeom prst="rightArrow">
          <a:avLst>
            <a:gd name="adj1" fmla="val 60000"/>
            <a:gd name="adj2" fmla="val 50000"/>
          </a:avLst>
        </a:prstGeom>
        <a:solidFill>
          <a:schemeClr val="accent5">
            <a:hueOff val="-7353344"/>
            <a:satOff val="-10228"/>
            <a:lumOff val="-392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fr-FR" sz="1000" kern="1200"/>
        </a:p>
      </dsp:txBody>
      <dsp:txXfrm>
        <a:off x="3823444" y="94690"/>
        <a:ext cx="145401" cy="145793"/>
      </dsp:txXfrm>
    </dsp:sp>
    <dsp:sp modelId="{F1E1DC08-2644-4243-B195-1B6142A20AD3}">
      <dsp:nvSpPr>
        <dsp:cNvPr id="0" name=""/>
        <dsp:cNvSpPr/>
      </dsp:nvSpPr>
      <dsp:spPr>
        <a:xfrm>
          <a:off x="4117383" y="0"/>
          <a:ext cx="979795" cy="335175"/>
        </a:xfrm>
        <a:prstGeom prst="roundRect">
          <a:avLst>
            <a:gd name="adj" fmla="val 10000"/>
          </a:avLst>
        </a:prstGeom>
        <a:solidFill>
          <a:schemeClr val="accent5">
            <a:hueOff val="-7353344"/>
            <a:satOff val="-10228"/>
            <a:lumOff val="-392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0" i="0" u="none" strike="noStrike" kern="1200" cap="none" smtClean="0">
              <a:latin typeface="Trebuchet MS"/>
              <a:sym typeface="Trebuchet MS"/>
            </a:rPr>
            <a:t>Confirm</a:t>
          </a:r>
          <a:endParaRPr lang="fr-FR" sz="1000" kern="1200" dirty="0"/>
        </a:p>
      </dsp:txBody>
      <dsp:txXfrm>
        <a:off x="4127200" y="9817"/>
        <a:ext cx="960161" cy="31554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62B4D9-855A-458B-BAC5-7D50AF89C427}">
      <dsp:nvSpPr>
        <dsp:cNvPr id="0" name=""/>
        <dsp:cNvSpPr/>
      </dsp:nvSpPr>
      <dsp:spPr>
        <a:xfrm>
          <a:off x="0" y="0"/>
          <a:ext cx="1519507" cy="3351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fr-FR" sz="1000" kern="1200" dirty="0" err="1" smtClean="0">
              <a:solidFill>
                <a:srgbClr val="0B2D77"/>
              </a:solidFill>
              <a:latin typeface="Trebuchet MS"/>
              <a:ea typeface="Trebuchet MS"/>
              <a:cs typeface="Trebuchet MS"/>
            </a:rPr>
            <a:t>Advertisements</a:t>
          </a:r>
          <a:r>
            <a:rPr lang="fr-FR" sz="1000" kern="1200" dirty="0" smtClean="0"/>
            <a:t> </a:t>
          </a:r>
          <a:endParaRPr lang="fr-FR" sz="1000" kern="1200" dirty="0"/>
        </a:p>
      </dsp:txBody>
      <dsp:txXfrm>
        <a:off x="9817" y="9817"/>
        <a:ext cx="1499873" cy="31554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62B4D9-855A-458B-BAC5-7D50AF89C427}">
      <dsp:nvSpPr>
        <dsp:cNvPr id="0" name=""/>
        <dsp:cNvSpPr/>
      </dsp:nvSpPr>
      <dsp:spPr>
        <a:xfrm>
          <a:off x="589" y="0"/>
          <a:ext cx="1257828" cy="41598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fr-FR" sz="1000" kern="1200" dirty="0" err="1" smtClean="0">
              <a:solidFill>
                <a:srgbClr val="0B2D77"/>
              </a:solidFill>
              <a:latin typeface="Trebuchet MS"/>
              <a:ea typeface="Trebuchet MS"/>
              <a:cs typeface="Trebuchet MS"/>
            </a:rPr>
            <a:t>Campaign</a:t>
          </a:r>
          <a:r>
            <a:rPr lang="fr-FR" sz="1000" kern="1200" dirty="0" smtClean="0">
              <a:solidFill>
                <a:srgbClr val="0B2D77"/>
              </a:solidFill>
              <a:latin typeface="Trebuchet MS"/>
              <a:ea typeface="Trebuchet MS"/>
              <a:cs typeface="Trebuchet MS"/>
            </a:rPr>
            <a:t> </a:t>
          </a:r>
          <a:r>
            <a:rPr lang="fr-FR" sz="1000" kern="1200" dirty="0" err="1" smtClean="0">
              <a:solidFill>
                <a:srgbClr val="0B2D77"/>
              </a:solidFill>
              <a:latin typeface="Trebuchet MS"/>
              <a:ea typeface="Trebuchet MS"/>
              <a:cs typeface="Trebuchet MS"/>
            </a:rPr>
            <a:t>creation</a:t>
          </a:r>
          <a:r>
            <a:rPr lang="fr-FR" sz="1000" kern="1200" dirty="0" smtClean="0"/>
            <a:t> </a:t>
          </a:r>
          <a:endParaRPr lang="fr-FR" sz="1000" kern="1200" dirty="0"/>
        </a:p>
      </dsp:txBody>
      <dsp:txXfrm>
        <a:off x="12773" y="12184"/>
        <a:ext cx="1233460" cy="391618"/>
      </dsp:txXfrm>
    </dsp:sp>
    <dsp:sp modelId="{C4AC9A58-8F73-404C-881F-15484A13268E}">
      <dsp:nvSpPr>
        <dsp:cNvPr id="0" name=""/>
        <dsp:cNvSpPr/>
      </dsp:nvSpPr>
      <dsp:spPr>
        <a:xfrm>
          <a:off x="1384201" y="52022"/>
          <a:ext cx="266659" cy="311941"/>
        </a:xfrm>
        <a:prstGeom prst="rightArrow">
          <a:avLst>
            <a:gd name="adj1" fmla="val 60000"/>
            <a:gd name="adj2" fmla="val 50000"/>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fr-FR" sz="1000" kern="1200"/>
        </a:p>
      </dsp:txBody>
      <dsp:txXfrm>
        <a:off x="1384201" y="114410"/>
        <a:ext cx="186661" cy="187165"/>
      </dsp:txXfrm>
    </dsp:sp>
    <dsp:sp modelId="{F0875CC4-E094-4978-BA5D-91DC21319F7E}">
      <dsp:nvSpPr>
        <dsp:cNvPr id="0" name=""/>
        <dsp:cNvSpPr/>
      </dsp:nvSpPr>
      <dsp:spPr>
        <a:xfrm>
          <a:off x="1761549" y="0"/>
          <a:ext cx="1257828" cy="41598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fr-FR" sz="1000" kern="1200" dirty="0" smtClean="0">
              <a:solidFill>
                <a:srgbClr val="0B2D77"/>
              </a:solidFill>
              <a:latin typeface="Trebuchet MS"/>
              <a:ea typeface="Trebuchet MS"/>
              <a:cs typeface="Trebuchet MS"/>
            </a:rPr>
            <a:t>Distribution on </a:t>
          </a:r>
          <a:r>
            <a:rPr lang="fr-FR" sz="1000" kern="1200" dirty="0" err="1" smtClean="0">
              <a:solidFill>
                <a:srgbClr val="0B2D77"/>
              </a:solidFill>
              <a:latin typeface="Trebuchet MS"/>
              <a:ea typeface="Trebuchet MS"/>
              <a:cs typeface="Trebuchet MS"/>
            </a:rPr>
            <a:t>terminals</a:t>
          </a:r>
          <a:endParaRPr lang="fr-FR" sz="1000" b="0" i="0" u="none" strike="noStrike" kern="1200" cap="none" dirty="0">
            <a:solidFill>
              <a:srgbClr val="0B2D77"/>
            </a:solidFill>
            <a:latin typeface="Trebuchet MS"/>
            <a:ea typeface="Trebuchet MS"/>
            <a:cs typeface="Trebuchet MS"/>
          </a:endParaRPr>
        </a:p>
      </dsp:txBody>
      <dsp:txXfrm>
        <a:off x="1773733" y="12184"/>
        <a:ext cx="1233460" cy="39161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62B4D9-855A-458B-BAC5-7D50AF89C427}">
      <dsp:nvSpPr>
        <dsp:cNvPr id="0" name=""/>
        <dsp:cNvSpPr/>
      </dsp:nvSpPr>
      <dsp:spPr>
        <a:xfrm>
          <a:off x="1485" y="0"/>
          <a:ext cx="1519507" cy="3351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100000"/>
            </a:lnSpc>
            <a:spcBef>
              <a:spcPct val="0"/>
            </a:spcBef>
            <a:spcAft>
              <a:spcPts val="0"/>
            </a:spcAft>
          </a:pPr>
          <a:r>
            <a:rPr lang="fr-FR" sz="1000" kern="1200" dirty="0" err="1" smtClean="0">
              <a:solidFill>
                <a:srgbClr val="0B2D77"/>
              </a:solidFill>
              <a:latin typeface="Trebuchet MS"/>
              <a:ea typeface="Trebuchet MS"/>
              <a:cs typeface="Trebuchet MS"/>
            </a:rPr>
            <a:t>Products</a:t>
          </a:r>
          <a:r>
            <a:rPr lang="fr-FR" sz="1000" kern="1200" dirty="0" smtClean="0">
              <a:solidFill>
                <a:srgbClr val="0B2D77"/>
              </a:solidFill>
              <a:latin typeface="Trebuchet MS"/>
              <a:ea typeface="Trebuchet MS"/>
              <a:cs typeface="Trebuchet MS"/>
            </a:rPr>
            <a:t> / </a:t>
          </a:r>
          <a:r>
            <a:rPr lang="fr-FR" sz="1000" kern="1200" dirty="0" err="1" smtClean="0">
              <a:solidFill>
                <a:srgbClr val="0B2D77"/>
              </a:solidFill>
              <a:latin typeface="Trebuchet MS"/>
              <a:ea typeface="Trebuchet MS"/>
              <a:cs typeface="Trebuchet MS"/>
            </a:rPr>
            <a:t>Servcies</a:t>
          </a:r>
          <a:r>
            <a:rPr lang="fr-FR" sz="1000" kern="1200" dirty="0" smtClean="0"/>
            <a:t> </a:t>
          </a:r>
          <a:endParaRPr lang="fr-FR" sz="1000" kern="1200" dirty="0"/>
        </a:p>
      </dsp:txBody>
      <dsp:txXfrm>
        <a:off x="11302" y="9817"/>
        <a:ext cx="1499873" cy="31554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62B4D9-855A-458B-BAC5-7D50AF89C427}">
      <dsp:nvSpPr>
        <dsp:cNvPr id="0" name=""/>
        <dsp:cNvSpPr/>
      </dsp:nvSpPr>
      <dsp:spPr>
        <a:xfrm>
          <a:off x="15837" y="0"/>
          <a:ext cx="1245801" cy="3351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fr-FR" sz="1000" kern="1200" dirty="0" smtClean="0">
              <a:solidFill>
                <a:srgbClr val="0B2D77"/>
              </a:solidFill>
              <a:latin typeface="Trebuchet MS"/>
              <a:ea typeface="Trebuchet MS"/>
              <a:cs typeface="Trebuchet MS"/>
            </a:rPr>
            <a:t>Publication</a:t>
          </a:r>
          <a:endParaRPr lang="fr-FR" sz="1000" kern="1200" dirty="0"/>
        </a:p>
      </dsp:txBody>
      <dsp:txXfrm>
        <a:off x="25654" y="9817"/>
        <a:ext cx="1226167" cy="315541"/>
      </dsp:txXfrm>
    </dsp:sp>
    <dsp:sp modelId="{C4AC9A58-8F73-404C-881F-15484A13268E}">
      <dsp:nvSpPr>
        <dsp:cNvPr id="0" name=""/>
        <dsp:cNvSpPr/>
      </dsp:nvSpPr>
      <dsp:spPr>
        <a:xfrm>
          <a:off x="1382405" y="13108"/>
          <a:ext cx="256025" cy="308958"/>
        </a:xfrm>
        <a:prstGeom prst="rightArrow">
          <a:avLst>
            <a:gd name="adj1" fmla="val 60000"/>
            <a:gd name="adj2" fmla="val 50000"/>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fr-FR" sz="1000" kern="1200"/>
        </a:p>
      </dsp:txBody>
      <dsp:txXfrm>
        <a:off x="1382405" y="74900"/>
        <a:ext cx="179218" cy="185374"/>
      </dsp:txXfrm>
    </dsp:sp>
    <dsp:sp modelId="{F0875CC4-E094-4978-BA5D-91DC21319F7E}">
      <dsp:nvSpPr>
        <dsp:cNvPr id="0" name=""/>
        <dsp:cNvSpPr/>
      </dsp:nvSpPr>
      <dsp:spPr>
        <a:xfrm>
          <a:off x="1744705" y="0"/>
          <a:ext cx="1245801" cy="3351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fr-FR" sz="1000" kern="1200" dirty="0" smtClean="0">
              <a:solidFill>
                <a:srgbClr val="0B2D77"/>
              </a:solidFill>
              <a:latin typeface="Trebuchet MS"/>
              <a:ea typeface="Trebuchet MS"/>
              <a:cs typeface="Trebuchet MS"/>
            </a:rPr>
            <a:t>Distribution on </a:t>
          </a:r>
          <a:r>
            <a:rPr lang="fr-FR" sz="1000" kern="1200" dirty="0" err="1" smtClean="0">
              <a:solidFill>
                <a:srgbClr val="0B2D77"/>
              </a:solidFill>
              <a:latin typeface="Trebuchet MS"/>
              <a:ea typeface="Trebuchet MS"/>
              <a:cs typeface="Trebuchet MS"/>
            </a:rPr>
            <a:t>apps</a:t>
          </a:r>
          <a:endParaRPr lang="fr-FR" sz="1000" b="0" i="0" u="none" strike="noStrike" kern="1200" cap="none" dirty="0">
            <a:solidFill>
              <a:srgbClr val="0B2D77"/>
            </a:solidFill>
            <a:latin typeface="Trebuchet MS"/>
            <a:ea typeface="Trebuchet MS"/>
            <a:cs typeface="Trebuchet MS"/>
          </a:endParaRPr>
        </a:p>
      </dsp:txBody>
      <dsp:txXfrm>
        <a:off x="1754522" y="9817"/>
        <a:ext cx="1226167" cy="31554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BD3238-61DF-46D1-996E-214D680361E5}">
      <dsp:nvSpPr>
        <dsp:cNvPr id="0" name=""/>
        <dsp:cNvSpPr/>
      </dsp:nvSpPr>
      <dsp:spPr>
        <a:xfrm>
          <a:off x="0" y="0"/>
          <a:ext cx="1342540" cy="41598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FR" sz="1200" b="0" i="0" u="none" strike="noStrike" kern="1200" cap="none" smtClean="0">
              <a:solidFill>
                <a:srgbClr val="0B2D77"/>
              </a:solidFill>
              <a:latin typeface="Trebuchet MS"/>
              <a:ea typeface="Trebuchet MS"/>
              <a:cs typeface="Trebuchet MS"/>
            </a:rPr>
            <a:t>Validation</a:t>
          </a:r>
          <a:r>
            <a:rPr lang="fr-FR" sz="1600" kern="1200" smtClean="0"/>
            <a:t> </a:t>
          </a:r>
          <a:endParaRPr lang="fr-FR" sz="1600" kern="1200" dirty="0"/>
        </a:p>
      </dsp:txBody>
      <dsp:txXfrm>
        <a:off x="12184" y="12184"/>
        <a:ext cx="1318172" cy="39161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BD3238-61DF-46D1-996E-214D680361E5}">
      <dsp:nvSpPr>
        <dsp:cNvPr id="0" name=""/>
        <dsp:cNvSpPr/>
      </dsp:nvSpPr>
      <dsp:spPr>
        <a:xfrm>
          <a:off x="0" y="0"/>
          <a:ext cx="1342540" cy="41598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FR" sz="1200" b="0" i="0" u="none" strike="noStrike" kern="1200" cap="none" dirty="0" err="1" smtClean="0">
              <a:solidFill>
                <a:srgbClr val="0B2D77"/>
              </a:solidFill>
              <a:latin typeface="Trebuchet MS"/>
              <a:ea typeface="Trebuchet MS"/>
              <a:cs typeface="Trebuchet MS"/>
            </a:rPr>
            <a:t>Subscription</a:t>
          </a:r>
          <a:endParaRPr lang="fr-FR" sz="1600" kern="1200" dirty="0"/>
        </a:p>
      </dsp:txBody>
      <dsp:txXfrm>
        <a:off x="12184" y="12184"/>
        <a:ext cx="1318172" cy="391618"/>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8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0443" y="0"/>
            <a:ext cx="2945659" cy="496888"/>
          </a:xfrm>
          <a:prstGeom prst="rect">
            <a:avLst/>
          </a:prstGeom>
        </p:spPr>
        <p:txBody>
          <a:bodyPr vert="horz" lIns="91440" tIns="45720" rIns="91440" bIns="45720" rtlCol="0"/>
          <a:lstStyle>
            <a:lvl1pPr algn="r">
              <a:defRPr sz="1200"/>
            </a:lvl1pPr>
          </a:lstStyle>
          <a:p>
            <a:fld id="{53018400-7EFB-434D-86AB-F39E7321B095}" type="datetimeFigureOut">
              <a:rPr lang="fr-FR" smtClean="0"/>
              <a:pPr/>
              <a:t>03/10/2025</a:t>
            </a:fld>
            <a:endParaRPr lang="fr-FR"/>
          </a:p>
        </p:txBody>
      </p:sp>
      <p:sp>
        <p:nvSpPr>
          <p:cNvPr id="4" name="Espace réservé du pied de page 3"/>
          <p:cNvSpPr>
            <a:spLocks noGrp="1"/>
          </p:cNvSpPr>
          <p:nvPr>
            <p:ph type="ftr" sz="quarter" idx="2"/>
          </p:nvPr>
        </p:nvSpPr>
        <p:spPr>
          <a:xfrm>
            <a:off x="0" y="9429750"/>
            <a:ext cx="2945659" cy="496888"/>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0443" y="9429750"/>
            <a:ext cx="2945659" cy="496888"/>
          </a:xfrm>
          <a:prstGeom prst="rect">
            <a:avLst/>
          </a:prstGeom>
        </p:spPr>
        <p:txBody>
          <a:bodyPr vert="horz" lIns="91440" tIns="45720" rIns="91440" bIns="45720" rtlCol="0" anchor="b"/>
          <a:lstStyle>
            <a:lvl1pPr algn="r">
              <a:defRPr sz="1200"/>
            </a:lvl1pPr>
          </a:lstStyle>
          <a:p>
            <a:fld id="{E5499C9D-197B-45F6-821B-D7CB29849B41}" type="slidenum">
              <a:rPr lang="fr-FR" smtClean="0"/>
              <a:pPr/>
              <a:t>‹N°›</a:t>
            </a:fld>
            <a:endParaRPr lang="fr-FR"/>
          </a:p>
        </p:txBody>
      </p:sp>
    </p:spTree>
    <p:extLst>
      <p:ext uri="{BB962C8B-B14F-4D97-AF65-F5344CB8AC3E}">
        <p14:creationId xmlns:p14="http://schemas.microsoft.com/office/powerpoint/2010/main" val="36910475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45659" cy="496888"/>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50443" y="0"/>
            <a:ext cx="2945659" cy="496888"/>
          </a:xfrm>
          <a:prstGeom prst="rect">
            <a:avLst/>
          </a:prstGeom>
          <a:noFill/>
          <a:ln>
            <a:noFill/>
          </a:ln>
        </p:spPr>
        <p:txBody>
          <a:bodyPr spcFirstLastPara="1" wrap="square" lIns="91425" tIns="91425" rIns="91425" bIns="91425" anchor="t" anchorCtr="0"/>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Shape 6"/>
          <p:cNvSpPr txBox="1">
            <a:spLocks noGrp="1"/>
          </p:cNvSpPr>
          <p:nvPr>
            <p:ph type="body" idx="1"/>
          </p:nvPr>
        </p:nvSpPr>
        <p:spPr>
          <a:xfrm>
            <a:off x="679768" y="4714876"/>
            <a:ext cx="5438140" cy="4467225"/>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9428164"/>
            <a:ext cx="2945659" cy="496887"/>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50443" y="9428164"/>
            <a:ext cx="2945659" cy="4968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r-FR" sz="1200" b="0" i="0" u="none" strike="noStrike" cap="none">
                <a:solidFill>
                  <a:schemeClr val="dk1"/>
                </a:solidFill>
                <a:latin typeface="Calibri"/>
                <a:ea typeface="Calibri"/>
                <a:cs typeface="Calibri"/>
                <a:sym typeface="Calibri"/>
              </a:rPr>
              <a:pPr marL="0" marR="0" lvl="0" indent="0" algn="r" rtl="0">
                <a:lnSpc>
                  <a:spcPct val="100000"/>
                </a:lnSpc>
                <a:spcBef>
                  <a:spcPts val="0"/>
                </a:spcBef>
                <a:spcAft>
                  <a:spcPts val="0"/>
                </a:spcAft>
                <a:buClr>
                  <a:srgbClr val="000000"/>
                </a:buClr>
                <a:buSzPts val="1200"/>
                <a:buFont typeface="Arial"/>
                <a:buNone/>
              </a:pPr>
              <a:t>‹N°›</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4081914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Shape 45"/>
          <p:cNvSpPr txBox="1">
            <a:spLocks noGrp="1"/>
          </p:cNvSpPr>
          <p:nvPr>
            <p:ph type="body" idx="1"/>
          </p:nvPr>
        </p:nvSpPr>
        <p:spPr>
          <a:xfrm>
            <a:off x="679768" y="4714876"/>
            <a:ext cx="5438140" cy="4467225"/>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46" name="Shape 46"/>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63612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lide_Générique">
  <p:cSld name="Slide_Générique">
    <p:spTree>
      <p:nvGrpSpPr>
        <p:cNvPr id="1" name="Shape 15"/>
        <p:cNvGrpSpPr/>
        <p:nvPr/>
      </p:nvGrpSpPr>
      <p:grpSpPr>
        <a:xfrm>
          <a:off x="0" y="0"/>
          <a:ext cx="0" cy="0"/>
          <a:chOff x="0" y="0"/>
          <a:chExt cx="0" cy="0"/>
        </a:xfrm>
      </p:grpSpPr>
      <p:sp>
        <p:nvSpPr>
          <p:cNvPr id="7" name="Rectangle 6">
            <a:extLst>
              <a:ext uri="{FF2B5EF4-FFF2-40B4-BE49-F238E27FC236}">
                <a16:creationId xmlns:a16="http://schemas.microsoft.com/office/drawing/2014/main" id="{EB0D3E68-B2C9-0CD1-C999-7B6ECE1F1703}"/>
              </a:ext>
            </a:extLst>
          </p:cNvPr>
          <p:cNvSpPr/>
          <p:nvPr userDrawn="1"/>
        </p:nvSpPr>
        <p:spPr>
          <a:xfrm>
            <a:off x="-1" y="0"/>
            <a:ext cx="12488864" cy="7024687"/>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Shape 17"/>
          <p:cNvSpPr txBox="1">
            <a:spLocks noGrp="1"/>
          </p:cNvSpPr>
          <p:nvPr>
            <p:ph type="body" idx="1"/>
          </p:nvPr>
        </p:nvSpPr>
        <p:spPr>
          <a:xfrm>
            <a:off x="4167266" y="1447116"/>
            <a:ext cx="8321597" cy="3215334"/>
          </a:xfrm>
          <a:prstGeom prst="rect">
            <a:avLst/>
          </a:prstGeom>
          <a:noFill/>
          <a:ln>
            <a:noFill/>
          </a:ln>
        </p:spPr>
        <p:txBody>
          <a:bodyPr spcFirstLastPara="1" wrap="square" lIns="91425" tIns="91425" rIns="91425" bIns="91425" anchor="ctr" anchorCtr="0"/>
          <a:lstStyle>
            <a:lvl1pPr marL="457200" marR="0" lvl="0" indent="-228600" algn="ctr" rtl="0">
              <a:lnSpc>
                <a:spcPct val="100000"/>
              </a:lnSpc>
              <a:spcBef>
                <a:spcPts val="488"/>
              </a:spcBef>
              <a:spcAft>
                <a:spcPts val="0"/>
              </a:spcAft>
              <a:buClr>
                <a:schemeClr val="lt2"/>
              </a:buClr>
              <a:buSzPts val="3662"/>
              <a:buFont typeface="Noto Sans Symbols"/>
              <a:buNone/>
              <a:defRPr sz="2441" b="1" i="0" u="none" strike="noStrike" cap="none">
                <a:solidFill>
                  <a:srgbClr val="0B2D77"/>
                </a:solidFill>
                <a:latin typeface="Trebuchet MS"/>
                <a:ea typeface="Trebuchet MS"/>
                <a:cs typeface="Trebuchet MS"/>
                <a:sym typeface="Trebuchet MS"/>
              </a:defRPr>
            </a:lvl1pPr>
            <a:lvl2pPr marL="914400" marR="0" lvl="1" indent="-335280" algn="l" rtl="0">
              <a:lnSpc>
                <a:spcPct val="100000"/>
              </a:lnSpc>
              <a:spcBef>
                <a:spcPts val="300"/>
              </a:spcBef>
              <a:spcAft>
                <a:spcPts val="0"/>
              </a:spcAft>
              <a:buClr>
                <a:srgbClr val="0B2D78"/>
              </a:buClr>
              <a:buSzPts val="1680"/>
              <a:buFont typeface="Trebuchet MS"/>
              <a:buChar char="•"/>
              <a:defRPr sz="1400" b="0" i="0" u="none" strike="noStrike" cap="none">
                <a:solidFill>
                  <a:srgbClr val="0B2D78"/>
                </a:solidFill>
                <a:latin typeface="Trebuchet MS"/>
                <a:ea typeface="Trebuchet MS"/>
                <a:cs typeface="Trebuchet MS"/>
                <a:sym typeface="Trebuchet MS"/>
              </a:defRPr>
            </a:lvl2pPr>
            <a:lvl3pPr marL="1371600" marR="0" lvl="2" indent="-304800" algn="l" rtl="0">
              <a:lnSpc>
                <a:spcPct val="100000"/>
              </a:lnSpc>
              <a:spcBef>
                <a:spcPts val="250"/>
              </a:spcBef>
              <a:spcAft>
                <a:spcPts val="0"/>
              </a:spcAft>
              <a:buClr>
                <a:srgbClr val="8CCA37"/>
              </a:buClr>
              <a:buSzPts val="1200"/>
              <a:buFont typeface="Trebuchet MS"/>
              <a:buChar char="•"/>
              <a:defRPr sz="1200" b="0" i="0" u="none" strike="noStrike" cap="none">
                <a:solidFill>
                  <a:srgbClr val="0B2D78"/>
                </a:solidFill>
                <a:latin typeface="Trebuchet MS"/>
                <a:ea typeface="Trebuchet MS"/>
                <a:cs typeface="Trebuchet MS"/>
                <a:sym typeface="Trebuchet MS"/>
              </a:defRPr>
            </a:lvl3pPr>
            <a:lvl4pPr marL="1828800" marR="0" lvl="3" indent="-304800" algn="l" rtl="0">
              <a:lnSpc>
                <a:spcPct val="100000"/>
              </a:lnSpc>
              <a:spcBef>
                <a:spcPts val="200"/>
              </a:spcBef>
              <a:spcAft>
                <a:spcPts val="0"/>
              </a:spcAft>
              <a:buClr>
                <a:srgbClr val="8CCA37"/>
              </a:buClr>
              <a:buSzPts val="1200"/>
              <a:buFont typeface="Arial"/>
              <a:buChar char="•"/>
              <a:defRPr sz="1200" b="0" i="0" u="none" strike="noStrike" cap="none">
                <a:solidFill>
                  <a:srgbClr val="0B2D78"/>
                </a:solidFill>
                <a:latin typeface="Trebuchet MS"/>
                <a:ea typeface="Trebuchet MS"/>
                <a:cs typeface="Trebuchet MS"/>
                <a:sym typeface="Trebuchet MS"/>
              </a:defRPr>
            </a:lvl4pPr>
            <a:lvl5pPr marL="2286000" marR="0" lvl="4" indent="-342900" algn="l" rtl="0">
              <a:lnSpc>
                <a:spcPct val="90000"/>
              </a:lnSpc>
              <a:spcBef>
                <a:spcPts val="500"/>
              </a:spcBef>
              <a:spcAft>
                <a:spcPts val="0"/>
              </a:spcAft>
              <a:buClr>
                <a:srgbClr val="0B2D78"/>
              </a:buClr>
              <a:buSzPts val="1800"/>
              <a:buFont typeface="Arial"/>
              <a:buChar char="•"/>
              <a:defRPr sz="1800" b="0" i="0" u="none" strike="noStrike" cap="none">
                <a:solidFill>
                  <a:srgbClr val="0B2D78"/>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pic>
        <p:nvPicPr>
          <p:cNvPr id="18" name="Image 17"/>
          <p:cNvPicPr>
            <a:picLocks noChangeAspect="1"/>
          </p:cNvPicPr>
          <p:nvPr userDrawn="1"/>
        </p:nvPicPr>
        <p:blipFill>
          <a:blip r:embed="rId2"/>
          <a:stretch>
            <a:fillRect/>
          </a:stretch>
        </p:blipFill>
        <p:spPr>
          <a:xfrm>
            <a:off x="-24" y="4832044"/>
            <a:ext cx="3852000" cy="2192644"/>
          </a:xfrm>
          <a:prstGeom prst="rect">
            <a:avLst/>
          </a:prstGeom>
        </p:spPr>
      </p:pic>
      <p:pic>
        <p:nvPicPr>
          <p:cNvPr id="4102" name="Picture 6" descr="Résultat de recherche d'images pour &quot;idée&quot;"/>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4" y="4540"/>
            <a:ext cx="3852000" cy="2134329"/>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Collaboration : comment la favoriser au quotidien ? - Management et  Développement Personnel"/>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 y="2333313"/>
            <a:ext cx="3852000" cy="23345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Image plein pot + titre" preserve="1" userDrawn="1">
  <p:cSld name="1_Image plein pot + titre">
    <p:spTree>
      <p:nvGrpSpPr>
        <p:cNvPr id="1" name="Shape 19"/>
        <p:cNvGrpSpPr/>
        <p:nvPr/>
      </p:nvGrpSpPr>
      <p:grpSpPr>
        <a:xfrm>
          <a:off x="0" y="0"/>
          <a:ext cx="0" cy="0"/>
          <a:chOff x="0" y="0"/>
          <a:chExt cx="0" cy="0"/>
        </a:xfrm>
      </p:grpSpPr>
      <p:sp>
        <p:nvSpPr>
          <p:cNvPr id="23" name="Shape 23"/>
          <p:cNvSpPr txBox="1">
            <a:spLocks noGrp="1"/>
          </p:cNvSpPr>
          <p:nvPr>
            <p:ph type="title"/>
          </p:nvPr>
        </p:nvSpPr>
        <p:spPr>
          <a:xfrm>
            <a:off x="2732566" y="3168741"/>
            <a:ext cx="9314423" cy="678524"/>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rgbClr val="0B2D78"/>
              </a:buClr>
              <a:buSzPts val="2344"/>
              <a:buFont typeface="Trebuchet MS"/>
              <a:buNone/>
              <a:defRPr sz="2344" b="1" i="0" u="none" strike="noStrike" cap="none">
                <a:solidFill>
                  <a:srgbClr val="0B2D78"/>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dirty="0"/>
          </a:p>
        </p:txBody>
      </p:sp>
      <p:sp>
        <p:nvSpPr>
          <p:cNvPr id="3" name="Rectangle 2">
            <a:extLst>
              <a:ext uri="{FF2B5EF4-FFF2-40B4-BE49-F238E27FC236}">
                <a16:creationId xmlns:a16="http://schemas.microsoft.com/office/drawing/2014/main" id="{EB0D3E68-B2C9-0CD1-C999-7B6ECE1F1703}"/>
              </a:ext>
            </a:extLst>
          </p:cNvPr>
          <p:cNvSpPr/>
          <p:nvPr userDrawn="1"/>
        </p:nvSpPr>
        <p:spPr>
          <a:xfrm>
            <a:off x="1" y="0"/>
            <a:ext cx="12488862" cy="7024688"/>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 coins arrondis 8">
            <a:extLst>
              <a:ext uri="{FF2B5EF4-FFF2-40B4-BE49-F238E27FC236}">
                <a16:creationId xmlns:a16="http://schemas.microsoft.com/office/drawing/2014/main" id="{CAB5E786-02EB-4525-87E1-57078B684A7D}"/>
              </a:ext>
            </a:extLst>
          </p:cNvPr>
          <p:cNvSpPr/>
          <p:nvPr userDrawn="1"/>
        </p:nvSpPr>
        <p:spPr>
          <a:xfrm>
            <a:off x="-2441749" y="1851409"/>
            <a:ext cx="5777802" cy="3155182"/>
          </a:xfrm>
          <a:prstGeom prst="roundRect">
            <a:avLst>
              <a:gd name="adj" fmla="val 5000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5" name="Espace réservé du texte 11">
            <a:extLst>
              <a:ext uri="{FF2B5EF4-FFF2-40B4-BE49-F238E27FC236}">
                <a16:creationId xmlns:a16="http://schemas.microsoft.com/office/drawing/2014/main" id="{7859197F-C2B6-483D-96ED-BEC0D2085A85}"/>
              </a:ext>
            </a:extLst>
          </p:cNvPr>
          <p:cNvSpPr>
            <a:spLocks noGrp="1"/>
          </p:cNvSpPr>
          <p:nvPr>
            <p:ph type="body" sz="quarter" idx="10" hasCustomPrompt="1"/>
          </p:nvPr>
        </p:nvSpPr>
        <p:spPr>
          <a:xfrm>
            <a:off x="727920" y="2755900"/>
            <a:ext cx="1567543" cy="1346200"/>
          </a:xfrm>
        </p:spPr>
        <p:txBody>
          <a:bodyPr>
            <a:noAutofit/>
          </a:bodyPr>
          <a:lstStyle>
            <a:lvl1pPr marL="0" indent="0">
              <a:buNone/>
              <a:defRPr sz="9600">
                <a:solidFill>
                  <a:schemeClr val="bg1"/>
                </a:solidFill>
                <a:latin typeface="Montserrat SemiBold" panose="00000700000000000000" pitchFamily="2" charset="0"/>
              </a:defRPr>
            </a:lvl1pPr>
            <a:lvl2pPr marL="457200" indent="0">
              <a:buNone/>
              <a:defRPr sz="9600">
                <a:solidFill>
                  <a:schemeClr val="bg1"/>
                </a:solidFill>
                <a:latin typeface="Montserrat Medium" panose="00000600000000000000" pitchFamily="2" charset="0"/>
              </a:defRPr>
            </a:lvl2pPr>
            <a:lvl3pPr marL="914400" indent="0">
              <a:buNone/>
              <a:defRPr sz="9600">
                <a:solidFill>
                  <a:schemeClr val="bg1"/>
                </a:solidFill>
                <a:latin typeface="Montserrat Medium" panose="00000600000000000000" pitchFamily="2" charset="0"/>
              </a:defRPr>
            </a:lvl3pPr>
            <a:lvl4pPr marL="1371600" indent="0">
              <a:buNone/>
              <a:defRPr sz="9600">
                <a:solidFill>
                  <a:schemeClr val="bg1"/>
                </a:solidFill>
                <a:latin typeface="Montserrat Medium" panose="00000600000000000000" pitchFamily="2" charset="0"/>
              </a:defRPr>
            </a:lvl4pPr>
            <a:lvl5pPr marL="1828800" indent="0">
              <a:buNone/>
              <a:defRPr sz="9600">
                <a:solidFill>
                  <a:schemeClr val="bg1"/>
                </a:solidFill>
                <a:latin typeface="Montserrat Medium" panose="00000600000000000000" pitchFamily="2" charset="0"/>
              </a:defRPr>
            </a:lvl5pPr>
          </a:lstStyle>
          <a:p>
            <a:pPr lvl="0"/>
            <a:r>
              <a:rPr lang="fr-FR" dirty="0"/>
              <a:t>01</a:t>
            </a:r>
          </a:p>
        </p:txBody>
      </p:sp>
    </p:spTree>
    <p:extLst>
      <p:ext uri="{BB962C8B-B14F-4D97-AF65-F5344CB8AC3E}">
        <p14:creationId xmlns:p14="http://schemas.microsoft.com/office/powerpoint/2010/main" val="177633686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Image plein pot + titre" preserve="1" userDrawn="1">
  <p:cSld name="1_Image plein pot + titre">
    <p:spTree>
      <p:nvGrpSpPr>
        <p:cNvPr id="1" name="Shape 19"/>
        <p:cNvGrpSpPr/>
        <p:nvPr/>
      </p:nvGrpSpPr>
      <p:grpSpPr>
        <a:xfrm>
          <a:off x="0" y="0"/>
          <a:ext cx="0" cy="0"/>
          <a:chOff x="0" y="0"/>
          <a:chExt cx="0" cy="0"/>
        </a:xfrm>
      </p:grpSpPr>
      <p:sp>
        <p:nvSpPr>
          <p:cNvPr id="20" name="Shape 20"/>
          <p:cNvSpPr txBox="1">
            <a:spLocks noGrp="1"/>
          </p:cNvSpPr>
          <p:nvPr>
            <p:ph type="body" idx="1"/>
          </p:nvPr>
        </p:nvSpPr>
        <p:spPr>
          <a:xfrm>
            <a:off x="6092849" y="857"/>
            <a:ext cx="6396013" cy="7023831"/>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320"/>
              </a:spcBef>
              <a:spcAft>
                <a:spcPts val="0"/>
              </a:spcAft>
              <a:buClr>
                <a:schemeClr val="lt2"/>
              </a:buClr>
              <a:buSzPts val="2400"/>
              <a:buFont typeface="Noto Sans Symbols"/>
              <a:buNone/>
              <a:defRPr sz="1600" b="1" i="0" u="none" strike="noStrike" cap="none">
                <a:solidFill>
                  <a:srgbClr val="0B2D77"/>
                </a:solidFill>
                <a:latin typeface="Trebuchet MS"/>
                <a:ea typeface="Trebuchet MS"/>
                <a:cs typeface="Trebuchet MS"/>
                <a:sym typeface="Trebuchet MS"/>
              </a:defRPr>
            </a:lvl1pPr>
            <a:lvl2pPr marL="914400" marR="0" lvl="1" indent="-335280" algn="l" rtl="0">
              <a:lnSpc>
                <a:spcPct val="100000"/>
              </a:lnSpc>
              <a:spcBef>
                <a:spcPts val="300"/>
              </a:spcBef>
              <a:spcAft>
                <a:spcPts val="0"/>
              </a:spcAft>
              <a:buClr>
                <a:srgbClr val="0B2D78"/>
              </a:buClr>
              <a:buSzPts val="1680"/>
              <a:buFont typeface="Trebuchet MS"/>
              <a:buChar char="•"/>
              <a:defRPr sz="1400" b="0" i="0" u="none" strike="noStrike" cap="none">
                <a:solidFill>
                  <a:srgbClr val="0B2D78"/>
                </a:solidFill>
                <a:latin typeface="Trebuchet MS"/>
                <a:ea typeface="Trebuchet MS"/>
                <a:cs typeface="Trebuchet MS"/>
                <a:sym typeface="Trebuchet MS"/>
              </a:defRPr>
            </a:lvl2pPr>
            <a:lvl3pPr marL="1371600" marR="0" lvl="2" indent="-304800" algn="l" rtl="0">
              <a:lnSpc>
                <a:spcPct val="100000"/>
              </a:lnSpc>
              <a:spcBef>
                <a:spcPts val="250"/>
              </a:spcBef>
              <a:spcAft>
                <a:spcPts val="0"/>
              </a:spcAft>
              <a:buClr>
                <a:srgbClr val="8CCA37"/>
              </a:buClr>
              <a:buSzPts val="1200"/>
              <a:buFont typeface="Trebuchet MS"/>
              <a:buChar char="•"/>
              <a:defRPr sz="1200" b="0" i="0" u="none" strike="noStrike" cap="none">
                <a:solidFill>
                  <a:srgbClr val="0B2D78"/>
                </a:solidFill>
                <a:latin typeface="Trebuchet MS"/>
                <a:ea typeface="Trebuchet MS"/>
                <a:cs typeface="Trebuchet MS"/>
                <a:sym typeface="Trebuchet MS"/>
              </a:defRPr>
            </a:lvl3pPr>
            <a:lvl4pPr marL="1828800" marR="0" lvl="3" indent="-304800" algn="l" rtl="0">
              <a:lnSpc>
                <a:spcPct val="100000"/>
              </a:lnSpc>
              <a:spcBef>
                <a:spcPts val="200"/>
              </a:spcBef>
              <a:spcAft>
                <a:spcPts val="0"/>
              </a:spcAft>
              <a:buClr>
                <a:srgbClr val="8CCA37"/>
              </a:buClr>
              <a:buSzPts val="1200"/>
              <a:buFont typeface="Arial"/>
              <a:buChar char="•"/>
              <a:defRPr sz="1200" b="0" i="0" u="none" strike="noStrike" cap="none">
                <a:solidFill>
                  <a:srgbClr val="0B2D78"/>
                </a:solidFill>
                <a:latin typeface="Trebuchet MS"/>
                <a:ea typeface="Trebuchet MS"/>
                <a:cs typeface="Trebuchet MS"/>
                <a:sym typeface="Trebuchet MS"/>
              </a:defRPr>
            </a:lvl4pPr>
            <a:lvl5pPr marL="2286000" marR="0" lvl="4" indent="-342900" algn="l" rtl="0">
              <a:lnSpc>
                <a:spcPct val="90000"/>
              </a:lnSpc>
              <a:spcBef>
                <a:spcPts val="500"/>
              </a:spcBef>
              <a:spcAft>
                <a:spcPts val="0"/>
              </a:spcAft>
              <a:buClr>
                <a:srgbClr val="0B2D78"/>
              </a:buClr>
              <a:buSzPts val="1800"/>
              <a:buFont typeface="Arial"/>
              <a:buChar char="•"/>
              <a:defRPr sz="1800" b="0" i="0" u="none" strike="noStrike" cap="none">
                <a:solidFill>
                  <a:srgbClr val="0B2D78"/>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pic>
        <p:nvPicPr>
          <p:cNvPr id="4" name="Image 3">
            <a:extLst>
              <a:ext uri="{FF2B5EF4-FFF2-40B4-BE49-F238E27FC236}">
                <a16:creationId xmlns:a16="http://schemas.microsoft.com/office/drawing/2014/main" id="{8ED76491-672B-2649-9DD9-F53130F9E955}"/>
              </a:ext>
            </a:extLst>
          </p:cNvPr>
          <p:cNvPicPr>
            <a:picLocks noChangeAspect="1"/>
          </p:cNvPicPr>
          <p:nvPr userDrawn="1"/>
        </p:nvPicPr>
        <p:blipFill>
          <a:blip r:embed="rId2"/>
          <a:srcRect/>
          <a:stretch/>
        </p:blipFill>
        <p:spPr>
          <a:xfrm>
            <a:off x="-1627" y="857"/>
            <a:ext cx="6094476" cy="7023831"/>
          </a:xfrm>
          <a:prstGeom prst="rect">
            <a:avLst/>
          </a:prstGeom>
        </p:spPr>
      </p:pic>
    </p:spTree>
    <p:extLst>
      <p:ext uri="{BB962C8B-B14F-4D97-AF65-F5344CB8AC3E}">
        <p14:creationId xmlns:p14="http://schemas.microsoft.com/office/powerpoint/2010/main" val="344528925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Image plein pot + titre">
  <p:cSld name="Image plein pot + titre">
    <p:spTree>
      <p:nvGrpSpPr>
        <p:cNvPr id="1" name="Shape 19"/>
        <p:cNvGrpSpPr/>
        <p:nvPr/>
      </p:nvGrpSpPr>
      <p:grpSpPr>
        <a:xfrm>
          <a:off x="0" y="0"/>
          <a:ext cx="0" cy="0"/>
          <a:chOff x="0" y="0"/>
          <a:chExt cx="0" cy="0"/>
        </a:xfrm>
      </p:grpSpPr>
      <p:sp>
        <p:nvSpPr>
          <p:cNvPr id="20" name="Shape 20"/>
          <p:cNvSpPr txBox="1">
            <a:spLocks noGrp="1"/>
          </p:cNvSpPr>
          <p:nvPr>
            <p:ph type="body" idx="1"/>
          </p:nvPr>
        </p:nvSpPr>
        <p:spPr>
          <a:xfrm>
            <a:off x="835269" y="1075765"/>
            <a:ext cx="10838572" cy="5160144"/>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320"/>
              </a:spcBef>
              <a:spcAft>
                <a:spcPts val="0"/>
              </a:spcAft>
              <a:buClr>
                <a:schemeClr val="lt2"/>
              </a:buClr>
              <a:buSzPts val="2400"/>
              <a:buFont typeface="Noto Sans Symbols"/>
              <a:buNone/>
              <a:defRPr sz="1600" b="1" i="0" u="none" strike="noStrike" cap="none">
                <a:solidFill>
                  <a:srgbClr val="0B2D77"/>
                </a:solidFill>
                <a:latin typeface="Trebuchet MS"/>
                <a:ea typeface="Trebuchet MS"/>
                <a:cs typeface="Trebuchet MS"/>
                <a:sym typeface="Trebuchet MS"/>
              </a:defRPr>
            </a:lvl1pPr>
            <a:lvl2pPr marL="914400" marR="0" lvl="1" indent="-335280" algn="l" rtl="0">
              <a:lnSpc>
                <a:spcPct val="100000"/>
              </a:lnSpc>
              <a:spcBef>
                <a:spcPts val="300"/>
              </a:spcBef>
              <a:spcAft>
                <a:spcPts val="0"/>
              </a:spcAft>
              <a:buClr>
                <a:srgbClr val="0B2D78"/>
              </a:buClr>
              <a:buSzPts val="1680"/>
              <a:buFont typeface="Trebuchet MS"/>
              <a:buChar char="•"/>
              <a:defRPr sz="1400" b="0" i="0" u="none" strike="noStrike" cap="none">
                <a:solidFill>
                  <a:srgbClr val="0B2D78"/>
                </a:solidFill>
                <a:latin typeface="Trebuchet MS"/>
                <a:ea typeface="Trebuchet MS"/>
                <a:cs typeface="Trebuchet MS"/>
                <a:sym typeface="Trebuchet MS"/>
              </a:defRPr>
            </a:lvl2pPr>
            <a:lvl3pPr marL="1371600" marR="0" lvl="2" indent="-304800" algn="l" rtl="0">
              <a:lnSpc>
                <a:spcPct val="100000"/>
              </a:lnSpc>
              <a:spcBef>
                <a:spcPts val="250"/>
              </a:spcBef>
              <a:spcAft>
                <a:spcPts val="0"/>
              </a:spcAft>
              <a:buClr>
                <a:srgbClr val="8CCA37"/>
              </a:buClr>
              <a:buSzPts val="1200"/>
              <a:buFont typeface="Trebuchet MS"/>
              <a:buChar char="•"/>
              <a:defRPr sz="1200" b="0" i="0" u="none" strike="noStrike" cap="none">
                <a:solidFill>
                  <a:srgbClr val="0B2D78"/>
                </a:solidFill>
                <a:latin typeface="Trebuchet MS"/>
                <a:ea typeface="Trebuchet MS"/>
                <a:cs typeface="Trebuchet MS"/>
                <a:sym typeface="Trebuchet MS"/>
              </a:defRPr>
            </a:lvl3pPr>
            <a:lvl4pPr marL="1828800" marR="0" lvl="3" indent="-304800" algn="l" rtl="0">
              <a:lnSpc>
                <a:spcPct val="100000"/>
              </a:lnSpc>
              <a:spcBef>
                <a:spcPts val="200"/>
              </a:spcBef>
              <a:spcAft>
                <a:spcPts val="0"/>
              </a:spcAft>
              <a:buClr>
                <a:srgbClr val="8CCA37"/>
              </a:buClr>
              <a:buSzPts val="1200"/>
              <a:buFont typeface="Arial"/>
              <a:buChar char="•"/>
              <a:defRPr sz="1200" b="0" i="0" u="none" strike="noStrike" cap="none">
                <a:solidFill>
                  <a:srgbClr val="0B2D78"/>
                </a:solidFill>
                <a:latin typeface="Trebuchet MS"/>
                <a:ea typeface="Trebuchet MS"/>
                <a:cs typeface="Trebuchet MS"/>
                <a:sym typeface="Trebuchet MS"/>
              </a:defRPr>
            </a:lvl4pPr>
            <a:lvl5pPr marL="2286000" marR="0" lvl="4" indent="-342900" algn="l" rtl="0">
              <a:lnSpc>
                <a:spcPct val="90000"/>
              </a:lnSpc>
              <a:spcBef>
                <a:spcPts val="500"/>
              </a:spcBef>
              <a:spcAft>
                <a:spcPts val="0"/>
              </a:spcAft>
              <a:buClr>
                <a:srgbClr val="0B2D78"/>
              </a:buClr>
              <a:buSzPts val="1800"/>
              <a:buFont typeface="Arial"/>
              <a:buChar char="•"/>
              <a:defRPr sz="1800" b="0" i="0" u="none" strike="noStrike" cap="none">
                <a:solidFill>
                  <a:srgbClr val="0B2D78"/>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23" name="Shape 23"/>
          <p:cNvSpPr txBox="1">
            <a:spLocks noGrp="1"/>
          </p:cNvSpPr>
          <p:nvPr>
            <p:ph type="title"/>
          </p:nvPr>
        </p:nvSpPr>
        <p:spPr>
          <a:xfrm>
            <a:off x="835268" y="0"/>
            <a:ext cx="10919851" cy="847166"/>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rgbClr val="0B2D78"/>
              </a:buClr>
              <a:buSzPts val="2344"/>
              <a:buFont typeface="Trebuchet MS"/>
              <a:buNone/>
              <a:defRPr sz="2344" b="1" i="0" u="none" strike="noStrike" cap="none">
                <a:solidFill>
                  <a:srgbClr val="0B2D78"/>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dirty="0"/>
          </a:p>
        </p:txBody>
      </p:sp>
      <p:sp>
        <p:nvSpPr>
          <p:cNvPr id="2" name="Rectangle 1"/>
          <p:cNvSpPr/>
          <p:nvPr userDrawn="1"/>
        </p:nvSpPr>
        <p:spPr>
          <a:xfrm>
            <a:off x="0" y="0"/>
            <a:ext cx="828000" cy="888642"/>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Image plein pot + titre" preserve="1" userDrawn="1">
  <p:cSld name="1_Image plein pot + titre">
    <p:spTree>
      <p:nvGrpSpPr>
        <p:cNvPr id="1" name="Shape 19"/>
        <p:cNvGrpSpPr/>
        <p:nvPr/>
      </p:nvGrpSpPr>
      <p:grpSpPr>
        <a:xfrm>
          <a:off x="0" y="0"/>
          <a:ext cx="0" cy="0"/>
          <a:chOff x="0" y="0"/>
          <a:chExt cx="0" cy="0"/>
        </a:xfrm>
      </p:grpSpPr>
      <p:sp>
        <p:nvSpPr>
          <p:cNvPr id="20" name="Shape 20"/>
          <p:cNvSpPr txBox="1">
            <a:spLocks noGrp="1"/>
          </p:cNvSpPr>
          <p:nvPr>
            <p:ph type="body" idx="1"/>
          </p:nvPr>
        </p:nvSpPr>
        <p:spPr>
          <a:xfrm>
            <a:off x="2732566" y="2849526"/>
            <a:ext cx="9314423" cy="1520456"/>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320"/>
              </a:spcBef>
              <a:spcAft>
                <a:spcPts val="0"/>
              </a:spcAft>
              <a:buClr>
                <a:schemeClr val="lt2"/>
              </a:buClr>
              <a:buSzPts val="2400"/>
              <a:buFont typeface="Noto Sans Symbols"/>
              <a:buNone/>
              <a:defRPr sz="1600" b="1" i="0" u="none" strike="noStrike" cap="none">
                <a:solidFill>
                  <a:srgbClr val="0B2D77"/>
                </a:solidFill>
                <a:latin typeface="Trebuchet MS"/>
                <a:ea typeface="Trebuchet MS"/>
                <a:cs typeface="Trebuchet MS"/>
                <a:sym typeface="Trebuchet MS"/>
              </a:defRPr>
            </a:lvl1pPr>
            <a:lvl2pPr marL="914400" marR="0" lvl="1" indent="-335280" algn="l" rtl="0">
              <a:lnSpc>
                <a:spcPct val="100000"/>
              </a:lnSpc>
              <a:spcBef>
                <a:spcPts val="300"/>
              </a:spcBef>
              <a:spcAft>
                <a:spcPts val="0"/>
              </a:spcAft>
              <a:buClr>
                <a:srgbClr val="0B2D78"/>
              </a:buClr>
              <a:buSzPts val="1680"/>
              <a:buFont typeface="Trebuchet MS"/>
              <a:buChar char="•"/>
              <a:defRPr sz="1400" b="0" i="0" u="none" strike="noStrike" cap="none">
                <a:solidFill>
                  <a:srgbClr val="0B2D78"/>
                </a:solidFill>
                <a:latin typeface="Trebuchet MS"/>
                <a:ea typeface="Trebuchet MS"/>
                <a:cs typeface="Trebuchet MS"/>
                <a:sym typeface="Trebuchet MS"/>
              </a:defRPr>
            </a:lvl2pPr>
            <a:lvl3pPr marL="1371600" marR="0" lvl="2" indent="-304800" algn="l" rtl="0">
              <a:lnSpc>
                <a:spcPct val="100000"/>
              </a:lnSpc>
              <a:spcBef>
                <a:spcPts val="250"/>
              </a:spcBef>
              <a:spcAft>
                <a:spcPts val="0"/>
              </a:spcAft>
              <a:buClr>
                <a:srgbClr val="8CCA37"/>
              </a:buClr>
              <a:buSzPts val="1200"/>
              <a:buFont typeface="Trebuchet MS"/>
              <a:buChar char="•"/>
              <a:defRPr sz="1200" b="0" i="0" u="none" strike="noStrike" cap="none">
                <a:solidFill>
                  <a:srgbClr val="0B2D78"/>
                </a:solidFill>
                <a:latin typeface="Trebuchet MS"/>
                <a:ea typeface="Trebuchet MS"/>
                <a:cs typeface="Trebuchet MS"/>
                <a:sym typeface="Trebuchet MS"/>
              </a:defRPr>
            </a:lvl3pPr>
            <a:lvl4pPr marL="1828800" marR="0" lvl="3" indent="-304800" algn="l" rtl="0">
              <a:lnSpc>
                <a:spcPct val="100000"/>
              </a:lnSpc>
              <a:spcBef>
                <a:spcPts val="200"/>
              </a:spcBef>
              <a:spcAft>
                <a:spcPts val="0"/>
              </a:spcAft>
              <a:buClr>
                <a:srgbClr val="8CCA37"/>
              </a:buClr>
              <a:buSzPts val="1200"/>
              <a:buFont typeface="Arial"/>
              <a:buChar char="•"/>
              <a:defRPr sz="1200" b="0" i="0" u="none" strike="noStrike" cap="none">
                <a:solidFill>
                  <a:srgbClr val="0B2D78"/>
                </a:solidFill>
                <a:latin typeface="Trebuchet MS"/>
                <a:ea typeface="Trebuchet MS"/>
                <a:cs typeface="Trebuchet MS"/>
                <a:sym typeface="Trebuchet MS"/>
              </a:defRPr>
            </a:lvl4pPr>
            <a:lvl5pPr marL="2286000" marR="0" lvl="4" indent="-342900" algn="l" rtl="0">
              <a:lnSpc>
                <a:spcPct val="90000"/>
              </a:lnSpc>
              <a:spcBef>
                <a:spcPts val="500"/>
              </a:spcBef>
              <a:spcAft>
                <a:spcPts val="0"/>
              </a:spcAft>
              <a:buClr>
                <a:srgbClr val="0B2D78"/>
              </a:buClr>
              <a:buSzPts val="1800"/>
              <a:buFont typeface="Arial"/>
              <a:buChar char="•"/>
              <a:defRPr sz="1800" b="0" i="0" u="none" strike="noStrike" cap="none">
                <a:solidFill>
                  <a:srgbClr val="0B2D78"/>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2" name="Rectangle 1"/>
          <p:cNvSpPr/>
          <p:nvPr userDrawn="1"/>
        </p:nvSpPr>
        <p:spPr>
          <a:xfrm>
            <a:off x="-1" y="168641"/>
            <a:ext cx="2732567" cy="6678725"/>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29325082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Image plein pot + titre" preserve="1">
  <p:cSld name="1_Image plein pot + titre">
    <p:spTree>
      <p:nvGrpSpPr>
        <p:cNvPr id="1" name="Shape 19"/>
        <p:cNvGrpSpPr/>
        <p:nvPr/>
      </p:nvGrpSpPr>
      <p:grpSpPr>
        <a:xfrm>
          <a:off x="0" y="0"/>
          <a:ext cx="0" cy="0"/>
          <a:chOff x="0" y="0"/>
          <a:chExt cx="0" cy="0"/>
        </a:xfrm>
      </p:grpSpPr>
      <p:sp>
        <p:nvSpPr>
          <p:cNvPr id="20" name="Shape 20"/>
          <p:cNvSpPr txBox="1">
            <a:spLocks noGrp="1"/>
          </p:cNvSpPr>
          <p:nvPr>
            <p:ph type="body" idx="1"/>
          </p:nvPr>
        </p:nvSpPr>
        <p:spPr>
          <a:xfrm>
            <a:off x="835268" y="1075765"/>
            <a:ext cx="11211721" cy="5160144"/>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320"/>
              </a:spcBef>
              <a:spcAft>
                <a:spcPts val="0"/>
              </a:spcAft>
              <a:buClr>
                <a:schemeClr val="lt2"/>
              </a:buClr>
              <a:buSzPts val="2400"/>
              <a:buFont typeface="Noto Sans Symbols"/>
              <a:buNone/>
              <a:defRPr sz="1600" b="1" i="0" u="none" strike="noStrike" cap="none">
                <a:solidFill>
                  <a:srgbClr val="0B2D77"/>
                </a:solidFill>
                <a:latin typeface="Trebuchet MS"/>
                <a:ea typeface="Trebuchet MS"/>
                <a:cs typeface="Trebuchet MS"/>
                <a:sym typeface="Trebuchet MS"/>
              </a:defRPr>
            </a:lvl1pPr>
            <a:lvl2pPr marL="914400" marR="0" lvl="1" indent="-335280" algn="l" rtl="0">
              <a:lnSpc>
                <a:spcPct val="100000"/>
              </a:lnSpc>
              <a:spcBef>
                <a:spcPts val="300"/>
              </a:spcBef>
              <a:spcAft>
                <a:spcPts val="0"/>
              </a:spcAft>
              <a:buClr>
                <a:srgbClr val="0B2D78"/>
              </a:buClr>
              <a:buSzPts val="1680"/>
              <a:buFont typeface="Trebuchet MS"/>
              <a:buChar char="•"/>
              <a:defRPr sz="1400" b="0" i="0" u="none" strike="noStrike" cap="none">
                <a:solidFill>
                  <a:srgbClr val="0B2D78"/>
                </a:solidFill>
                <a:latin typeface="Trebuchet MS"/>
                <a:ea typeface="Trebuchet MS"/>
                <a:cs typeface="Trebuchet MS"/>
                <a:sym typeface="Trebuchet MS"/>
              </a:defRPr>
            </a:lvl2pPr>
            <a:lvl3pPr marL="1371600" marR="0" lvl="2" indent="-304800" algn="l" rtl="0">
              <a:lnSpc>
                <a:spcPct val="100000"/>
              </a:lnSpc>
              <a:spcBef>
                <a:spcPts val="250"/>
              </a:spcBef>
              <a:spcAft>
                <a:spcPts val="0"/>
              </a:spcAft>
              <a:buClr>
                <a:srgbClr val="8CCA37"/>
              </a:buClr>
              <a:buSzPts val="1200"/>
              <a:buFont typeface="Trebuchet MS"/>
              <a:buChar char="•"/>
              <a:defRPr sz="1200" b="0" i="0" u="none" strike="noStrike" cap="none">
                <a:solidFill>
                  <a:srgbClr val="0B2D78"/>
                </a:solidFill>
                <a:latin typeface="Trebuchet MS"/>
                <a:ea typeface="Trebuchet MS"/>
                <a:cs typeface="Trebuchet MS"/>
                <a:sym typeface="Trebuchet MS"/>
              </a:defRPr>
            </a:lvl3pPr>
            <a:lvl4pPr marL="1828800" marR="0" lvl="3" indent="-304800" algn="l" rtl="0">
              <a:lnSpc>
                <a:spcPct val="100000"/>
              </a:lnSpc>
              <a:spcBef>
                <a:spcPts val="200"/>
              </a:spcBef>
              <a:spcAft>
                <a:spcPts val="0"/>
              </a:spcAft>
              <a:buClr>
                <a:srgbClr val="8CCA37"/>
              </a:buClr>
              <a:buSzPts val="1200"/>
              <a:buFont typeface="Arial"/>
              <a:buChar char="•"/>
              <a:defRPr sz="1200" b="0" i="0" u="none" strike="noStrike" cap="none">
                <a:solidFill>
                  <a:srgbClr val="0B2D78"/>
                </a:solidFill>
                <a:latin typeface="Trebuchet MS"/>
                <a:ea typeface="Trebuchet MS"/>
                <a:cs typeface="Trebuchet MS"/>
                <a:sym typeface="Trebuchet MS"/>
              </a:defRPr>
            </a:lvl4pPr>
            <a:lvl5pPr marL="2286000" marR="0" lvl="4" indent="-342900" algn="l" rtl="0">
              <a:lnSpc>
                <a:spcPct val="90000"/>
              </a:lnSpc>
              <a:spcBef>
                <a:spcPts val="500"/>
              </a:spcBef>
              <a:spcAft>
                <a:spcPts val="0"/>
              </a:spcAft>
              <a:buClr>
                <a:srgbClr val="0B2D78"/>
              </a:buClr>
              <a:buSzPts val="1800"/>
              <a:buFont typeface="Arial"/>
              <a:buChar char="•"/>
              <a:defRPr sz="1800" b="0" i="0" u="none" strike="noStrike" cap="none">
                <a:solidFill>
                  <a:srgbClr val="0B2D78"/>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23" name="Shape 23"/>
          <p:cNvSpPr txBox="1">
            <a:spLocks noGrp="1"/>
          </p:cNvSpPr>
          <p:nvPr>
            <p:ph type="title"/>
          </p:nvPr>
        </p:nvSpPr>
        <p:spPr>
          <a:xfrm>
            <a:off x="835268" y="168642"/>
            <a:ext cx="11211721" cy="678524"/>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rgbClr val="0B2D78"/>
              </a:buClr>
              <a:buSzPts val="2344"/>
              <a:buFont typeface="Trebuchet MS"/>
              <a:buNone/>
              <a:defRPr sz="2344" b="1" i="0" u="none" strike="noStrike" cap="none">
                <a:solidFill>
                  <a:srgbClr val="0B2D78"/>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dirty="0"/>
          </a:p>
        </p:txBody>
      </p:sp>
      <p:sp>
        <p:nvSpPr>
          <p:cNvPr id="2" name="Rectangle 1"/>
          <p:cNvSpPr/>
          <p:nvPr userDrawn="1"/>
        </p:nvSpPr>
        <p:spPr>
          <a:xfrm>
            <a:off x="0" y="168642"/>
            <a:ext cx="828000" cy="720000"/>
          </a:xfrm>
          <a:prstGeom prst="rect">
            <a:avLst/>
          </a:prstGeom>
          <a:solidFill>
            <a:srgbClr val="215A77"/>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p:cNvPicPr>
            <a:picLocks noChangeAspect="1"/>
          </p:cNvPicPr>
          <p:nvPr userDrawn="1"/>
        </p:nvPicPr>
        <p:blipFill>
          <a:blip r:embed="rId2"/>
          <a:stretch>
            <a:fillRect/>
          </a:stretch>
        </p:blipFill>
        <p:spPr>
          <a:xfrm>
            <a:off x="11286326" y="195149"/>
            <a:ext cx="767931" cy="652017"/>
          </a:xfrm>
          <a:prstGeom prst="rect">
            <a:avLst/>
          </a:prstGeom>
        </p:spPr>
      </p:pic>
      <p:pic>
        <p:nvPicPr>
          <p:cNvPr id="11" name="Picture 2" descr="Résultat de recherche d'images pour &quot;stratup&quot;"/>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35267" y="2067744"/>
            <a:ext cx="11211721" cy="31761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626805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858610" y="374001"/>
            <a:ext cx="10771644" cy="1357782"/>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rgbClr val="0B2D78"/>
              </a:buClr>
              <a:buSzPts val="4400"/>
              <a:buFont typeface="Trebuchet MS"/>
              <a:buNone/>
              <a:defRPr sz="4400" b="0" i="0" u="none" strike="noStrike" cap="none">
                <a:solidFill>
                  <a:srgbClr val="0B2D78"/>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Shape 11"/>
          <p:cNvSpPr txBox="1">
            <a:spLocks noGrp="1"/>
          </p:cNvSpPr>
          <p:nvPr>
            <p:ph type="body" idx="1"/>
          </p:nvPr>
        </p:nvSpPr>
        <p:spPr>
          <a:xfrm>
            <a:off x="858610" y="1869998"/>
            <a:ext cx="10771644" cy="4457100"/>
          </a:xfrm>
          <a:prstGeom prst="rect">
            <a:avLst/>
          </a:prstGeom>
          <a:noFill/>
          <a:ln>
            <a:noFill/>
          </a:ln>
        </p:spPr>
        <p:txBody>
          <a:bodyPr spcFirstLastPara="1" wrap="square" lIns="91425" tIns="91425" rIns="91425" bIns="91425" anchor="t" anchorCtr="0"/>
          <a:lstStyle>
            <a:lvl1pPr marL="457200" marR="0" lvl="0" indent="-330200" algn="l" rtl="0">
              <a:lnSpc>
                <a:spcPct val="90000"/>
              </a:lnSpc>
              <a:spcBef>
                <a:spcPts val="1000"/>
              </a:spcBef>
              <a:spcAft>
                <a:spcPts val="0"/>
              </a:spcAft>
              <a:buClr>
                <a:schemeClr val="accent6"/>
              </a:buClr>
              <a:buSzPts val="1600"/>
              <a:buFont typeface="Noto Sans Symbols"/>
              <a:buChar char="•"/>
              <a:defRPr sz="1600" b="1" i="0" u="none" strike="noStrike" cap="none">
                <a:solidFill>
                  <a:srgbClr val="0B2D77"/>
                </a:solidFill>
                <a:latin typeface="Trebuchet MS"/>
                <a:ea typeface="Trebuchet MS"/>
                <a:cs typeface="Trebuchet MS"/>
                <a:sym typeface="Trebuchet MS"/>
              </a:defRPr>
            </a:lvl1pPr>
            <a:lvl2pPr marL="914400" marR="0" lvl="1" indent="-335280" algn="l" rtl="0">
              <a:lnSpc>
                <a:spcPct val="100000"/>
              </a:lnSpc>
              <a:spcBef>
                <a:spcPts val="300"/>
              </a:spcBef>
              <a:spcAft>
                <a:spcPts val="0"/>
              </a:spcAft>
              <a:buClr>
                <a:srgbClr val="0B2D78"/>
              </a:buClr>
              <a:buSzPts val="1680"/>
              <a:buFont typeface="Trebuchet MS"/>
              <a:buChar char="•"/>
              <a:defRPr sz="1400" b="0" i="0" u="none" strike="noStrike" cap="none">
                <a:solidFill>
                  <a:srgbClr val="0B2D78"/>
                </a:solidFill>
                <a:latin typeface="Trebuchet MS"/>
                <a:ea typeface="Trebuchet MS"/>
                <a:cs typeface="Trebuchet MS"/>
                <a:sym typeface="Trebuchet MS"/>
              </a:defRPr>
            </a:lvl2pPr>
            <a:lvl3pPr marL="1371600" marR="0" lvl="2" indent="-304800" algn="l" rtl="0">
              <a:lnSpc>
                <a:spcPct val="100000"/>
              </a:lnSpc>
              <a:spcBef>
                <a:spcPts val="250"/>
              </a:spcBef>
              <a:spcAft>
                <a:spcPts val="0"/>
              </a:spcAft>
              <a:buClr>
                <a:srgbClr val="8CCA37"/>
              </a:buClr>
              <a:buSzPts val="1200"/>
              <a:buFont typeface="Trebuchet MS"/>
              <a:buChar char="•"/>
              <a:defRPr sz="1200" b="0" i="0" u="none" strike="noStrike" cap="none">
                <a:solidFill>
                  <a:srgbClr val="0B2D78"/>
                </a:solidFill>
                <a:latin typeface="Trebuchet MS"/>
                <a:ea typeface="Trebuchet MS"/>
                <a:cs typeface="Trebuchet MS"/>
                <a:sym typeface="Trebuchet MS"/>
              </a:defRPr>
            </a:lvl3pPr>
            <a:lvl4pPr marL="1828800" marR="0" lvl="3" indent="-304800" algn="l" rtl="0">
              <a:lnSpc>
                <a:spcPct val="100000"/>
              </a:lnSpc>
              <a:spcBef>
                <a:spcPts val="200"/>
              </a:spcBef>
              <a:spcAft>
                <a:spcPts val="0"/>
              </a:spcAft>
              <a:buClr>
                <a:srgbClr val="8CCA37"/>
              </a:buClr>
              <a:buSzPts val="1200"/>
              <a:buFont typeface="Arial"/>
              <a:buChar char="•"/>
              <a:defRPr sz="1200" b="0" i="0" u="none" strike="noStrike" cap="none">
                <a:solidFill>
                  <a:srgbClr val="0B2D78"/>
                </a:solidFill>
                <a:latin typeface="Trebuchet MS"/>
                <a:ea typeface="Trebuchet MS"/>
                <a:cs typeface="Trebuchet MS"/>
                <a:sym typeface="Trebuchet MS"/>
              </a:defRPr>
            </a:lvl4pPr>
            <a:lvl5pPr marL="2286000" marR="0" lvl="4" indent="-342900" algn="l" rtl="0">
              <a:lnSpc>
                <a:spcPct val="90000"/>
              </a:lnSpc>
              <a:spcBef>
                <a:spcPts val="500"/>
              </a:spcBef>
              <a:spcAft>
                <a:spcPts val="0"/>
              </a:spcAft>
              <a:buClr>
                <a:srgbClr val="0B2D78"/>
              </a:buClr>
              <a:buSzPts val="1800"/>
              <a:buFont typeface="Arial"/>
              <a:buChar char="•"/>
              <a:defRPr sz="1800" b="0" i="0" u="none" strike="noStrike" cap="none">
                <a:solidFill>
                  <a:srgbClr val="0B2D78"/>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858609" y="6510846"/>
            <a:ext cx="2809994" cy="3740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CABB9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4136936" y="6510846"/>
            <a:ext cx="4214991" cy="3740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CABB9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8820260" y="6510846"/>
            <a:ext cx="2809994" cy="3740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CABB90"/>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CABB90"/>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CABB90"/>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CABB90"/>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CABB90"/>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CABB90"/>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CABB90"/>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CABB90"/>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CABB90"/>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fr-FR"/>
              <a:pPr marL="0" lvl="0" indent="0">
                <a:spcBef>
                  <a:spcPts val="0"/>
                </a:spcBef>
                <a:spcAft>
                  <a:spcPts val="0"/>
                </a:spcAft>
                <a:buNone/>
              </a:pPr>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57" r:id="rId2"/>
    <p:sldLayoutId id="2147483670" r:id="rId3"/>
    <p:sldLayoutId id="2147483649" r:id="rId4"/>
    <p:sldLayoutId id="2147483656" r:id="rId5"/>
    <p:sldLayoutId id="2147483655"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24.png"/><Relationship Id="rId3" Type="http://schemas.openxmlformats.org/officeDocument/2006/relationships/image" Target="../media/image37.png"/><Relationship Id="rId7" Type="http://schemas.openxmlformats.org/officeDocument/2006/relationships/image" Target="../media/image28.png"/><Relationship Id="rId12" Type="http://schemas.openxmlformats.org/officeDocument/2006/relationships/image" Target="../media/image40.png"/><Relationship Id="rId2" Type="http://schemas.openxmlformats.org/officeDocument/2006/relationships/image" Target="../media/image32.png"/><Relationship Id="rId1" Type="http://schemas.openxmlformats.org/officeDocument/2006/relationships/slideLayout" Target="../slideLayouts/slideLayout4.xml"/><Relationship Id="rId6" Type="http://schemas.openxmlformats.org/officeDocument/2006/relationships/image" Target="../media/image36.png"/><Relationship Id="rId11" Type="http://schemas.openxmlformats.org/officeDocument/2006/relationships/image" Target="../media/image34.png"/><Relationship Id="rId5" Type="http://schemas.openxmlformats.org/officeDocument/2006/relationships/image" Target="../media/image39.png"/><Relationship Id="rId10" Type="http://schemas.openxmlformats.org/officeDocument/2006/relationships/image" Target="../media/image29.png"/><Relationship Id="rId4" Type="http://schemas.openxmlformats.org/officeDocument/2006/relationships/image" Target="../media/image38.png"/><Relationship Id="rId9" Type="http://schemas.openxmlformats.org/officeDocument/2006/relationships/image" Target="../media/image33.png"/></Relationships>
</file>

<file path=ppt/slides/_rels/slide1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37.png"/><Relationship Id="rId7"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4.xml"/><Relationship Id="rId6" Type="http://schemas.openxmlformats.org/officeDocument/2006/relationships/image" Target="../media/image36.png"/><Relationship Id="rId5" Type="http://schemas.openxmlformats.org/officeDocument/2006/relationships/image" Target="../media/image39.png"/><Relationship Id="rId10" Type="http://schemas.openxmlformats.org/officeDocument/2006/relationships/image" Target="../media/image24.png"/><Relationship Id="rId4" Type="http://schemas.openxmlformats.org/officeDocument/2006/relationships/image" Target="../media/image38.png"/><Relationship Id="rId9" Type="http://schemas.openxmlformats.org/officeDocument/2006/relationships/image" Target="../media/image40.png"/></Relationships>
</file>

<file path=ppt/slides/_rels/slide12.xml.rels><?xml version="1.0" encoding="UTF-8" standalone="yes"?>
<Relationships xmlns="http://schemas.openxmlformats.org/package/2006/relationships"><Relationship Id="rId13" Type="http://schemas.openxmlformats.org/officeDocument/2006/relationships/diagramLayout" Target="../diagrams/layout3.xml"/><Relationship Id="rId18" Type="http://schemas.openxmlformats.org/officeDocument/2006/relationships/diagramLayout" Target="../diagrams/layout4.xml"/><Relationship Id="rId26" Type="http://schemas.microsoft.com/office/2007/relationships/diagramDrawing" Target="../diagrams/drawing5.xml"/><Relationship Id="rId39" Type="http://schemas.openxmlformats.org/officeDocument/2006/relationships/diagramQuickStyle" Target="../diagrams/quickStyle8.xml"/><Relationship Id="rId21" Type="http://schemas.microsoft.com/office/2007/relationships/diagramDrawing" Target="../diagrams/drawing4.xml"/><Relationship Id="rId34" Type="http://schemas.openxmlformats.org/officeDocument/2006/relationships/diagramQuickStyle" Target="../diagrams/quickStyle7.xml"/><Relationship Id="rId42" Type="http://schemas.openxmlformats.org/officeDocument/2006/relationships/diagramData" Target="../diagrams/data9.xml"/><Relationship Id="rId47" Type="http://schemas.openxmlformats.org/officeDocument/2006/relationships/diagramData" Target="../diagrams/data10.xml"/><Relationship Id="rId50" Type="http://schemas.openxmlformats.org/officeDocument/2006/relationships/diagramColors" Target="../diagrams/colors10.xml"/><Relationship Id="rId7" Type="http://schemas.openxmlformats.org/officeDocument/2006/relationships/diagramData" Target="../diagrams/data2.xml"/><Relationship Id="rId2" Type="http://schemas.openxmlformats.org/officeDocument/2006/relationships/diagramData" Target="../diagrams/data1.xml"/><Relationship Id="rId16" Type="http://schemas.microsoft.com/office/2007/relationships/diagramDrawing" Target="../diagrams/drawing3.xml"/><Relationship Id="rId29" Type="http://schemas.openxmlformats.org/officeDocument/2006/relationships/diagramQuickStyle" Target="../diagrams/quickStyle6.xml"/><Relationship Id="rId11" Type="http://schemas.microsoft.com/office/2007/relationships/diagramDrawing" Target="../diagrams/drawing2.xml"/><Relationship Id="rId24" Type="http://schemas.openxmlformats.org/officeDocument/2006/relationships/diagramQuickStyle" Target="../diagrams/quickStyle5.xml"/><Relationship Id="rId32" Type="http://schemas.openxmlformats.org/officeDocument/2006/relationships/diagramData" Target="../diagrams/data7.xml"/><Relationship Id="rId37" Type="http://schemas.openxmlformats.org/officeDocument/2006/relationships/diagramData" Target="../diagrams/data8.xml"/><Relationship Id="rId40" Type="http://schemas.openxmlformats.org/officeDocument/2006/relationships/diagramColors" Target="../diagrams/colors8.xml"/><Relationship Id="rId45" Type="http://schemas.openxmlformats.org/officeDocument/2006/relationships/diagramColors" Target="../diagrams/colors9.xml"/><Relationship Id="rId5" Type="http://schemas.openxmlformats.org/officeDocument/2006/relationships/diagramColors" Target="../diagrams/colors1.xml"/><Relationship Id="rId15" Type="http://schemas.openxmlformats.org/officeDocument/2006/relationships/diagramColors" Target="../diagrams/colors3.xml"/><Relationship Id="rId23" Type="http://schemas.openxmlformats.org/officeDocument/2006/relationships/diagramLayout" Target="../diagrams/layout5.xml"/><Relationship Id="rId28" Type="http://schemas.openxmlformats.org/officeDocument/2006/relationships/diagramLayout" Target="../diagrams/layout6.xml"/><Relationship Id="rId36" Type="http://schemas.microsoft.com/office/2007/relationships/diagramDrawing" Target="../diagrams/drawing7.xml"/><Relationship Id="rId49" Type="http://schemas.openxmlformats.org/officeDocument/2006/relationships/diagramQuickStyle" Target="../diagrams/quickStyle10.xml"/><Relationship Id="rId10" Type="http://schemas.openxmlformats.org/officeDocument/2006/relationships/diagramColors" Target="../diagrams/colors2.xml"/><Relationship Id="rId19" Type="http://schemas.openxmlformats.org/officeDocument/2006/relationships/diagramQuickStyle" Target="../diagrams/quickStyle4.xml"/><Relationship Id="rId31" Type="http://schemas.microsoft.com/office/2007/relationships/diagramDrawing" Target="../diagrams/drawing6.xml"/><Relationship Id="rId44" Type="http://schemas.openxmlformats.org/officeDocument/2006/relationships/diagramQuickStyle" Target="../diagrams/quickStyle9.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 Id="rId22" Type="http://schemas.openxmlformats.org/officeDocument/2006/relationships/diagramData" Target="../diagrams/data5.xml"/><Relationship Id="rId27" Type="http://schemas.openxmlformats.org/officeDocument/2006/relationships/diagramData" Target="../diagrams/data6.xml"/><Relationship Id="rId30" Type="http://schemas.openxmlformats.org/officeDocument/2006/relationships/diagramColors" Target="../diagrams/colors6.xml"/><Relationship Id="rId35" Type="http://schemas.openxmlformats.org/officeDocument/2006/relationships/diagramColors" Target="../diagrams/colors7.xml"/><Relationship Id="rId43" Type="http://schemas.openxmlformats.org/officeDocument/2006/relationships/diagramLayout" Target="../diagrams/layout9.xml"/><Relationship Id="rId48" Type="http://schemas.openxmlformats.org/officeDocument/2006/relationships/diagramLayout" Target="../diagrams/layout10.xml"/><Relationship Id="rId8" Type="http://schemas.openxmlformats.org/officeDocument/2006/relationships/diagramLayout" Target="../diagrams/layout2.xml"/><Relationship Id="rId51" Type="http://schemas.microsoft.com/office/2007/relationships/diagramDrawing" Target="../diagrams/drawing10.xml"/><Relationship Id="rId3" Type="http://schemas.openxmlformats.org/officeDocument/2006/relationships/diagramLayout" Target="../diagrams/layout1.xml"/><Relationship Id="rId12" Type="http://schemas.openxmlformats.org/officeDocument/2006/relationships/diagramData" Target="../diagrams/data3.xml"/><Relationship Id="rId17" Type="http://schemas.openxmlformats.org/officeDocument/2006/relationships/diagramData" Target="../diagrams/data4.xml"/><Relationship Id="rId25" Type="http://schemas.openxmlformats.org/officeDocument/2006/relationships/diagramColors" Target="../diagrams/colors5.xml"/><Relationship Id="rId33" Type="http://schemas.openxmlformats.org/officeDocument/2006/relationships/diagramLayout" Target="../diagrams/layout7.xml"/><Relationship Id="rId38" Type="http://schemas.openxmlformats.org/officeDocument/2006/relationships/diagramLayout" Target="../diagrams/layout8.xml"/><Relationship Id="rId46" Type="http://schemas.microsoft.com/office/2007/relationships/diagramDrawing" Target="../diagrams/drawing9.xml"/><Relationship Id="rId20" Type="http://schemas.openxmlformats.org/officeDocument/2006/relationships/diagramColors" Target="../diagrams/colors4.xml"/><Relationship Id="rId41" Type="http://schemas.microsoft.com/office/2007/relationships/diagramDrawing" Target="../diagrams/drawing8.xml"/><Relationship Id="rId1" Type="http://schemas.openxmlformats.org/officeDocument/2006/relationships/slideLayout" Target="../slideLayouts/slideLayout4.xml"/><Relationship Id="rId6" Type="http://schemas.microsoft.com/office/2007/relationships/diagramDrawing" Target="../diagrams/drawing1.xml"/></Relationships>
</file>

<file path=ppt/slides/_rels/slide13.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43.png"/><Relationship Id="rId3" Type="http://schemas.openxmlformats.org/officeDocument/2006/relationships/image" Target="../media/image24.png"/><Relationship Id="rId7" Type="http://schemas.openxmlformats.org/officeDocument/2006/relationships/image" Target="../media/image10.png"/><Relationship Id="rId12" Type="http://schemas.openxmlformats.org/officeDocument/2006/relationships/image" Target="../media/image42.png"/><Relationship Id="rId2" Type="http://schemas.openxmlformats.org/officeDocument/2006/relationships/image" Target="../media/image32.png"/><Relationship Id="rId1" Type="http://schemas.openxmlformats.org/officeDocument/2006/relationships/slideLayout" Target="../slideLayouts/slideLayout4.xml"/><Relationship Id="rId6" Type="http://schemas.openxmlformats.org/officeDocument/2006/relationships/image" Target="../media/image27.png"/><Relationship Id="rId11" Type="http://schemas.openxmlformats.org/officeDocument/2006/relationships/image" Target="../media/image9.png"/><Relationship Id="rId5" Type="http://schemas.openxmlformats.org/officeDocument/2006/relationships/image" Target="../media/image26.png"/><Relationship Id="rId15" Type="http://schemas.openxmlformats.org/officeDocument/2006/relationships/image" Target="../media/image29.png"/><Relationship Id="rId10" Type="http://schemas.openxmlformats.org/officeDocument/2006/relationships/image" Target="../media/image18.png"/><Relationship Id="rId4" Type="http://schemas.openxmlformats.org/officeDocument/2006/relationships/image" Target="../media/image25.png"/><Relationship Id="rId9" Type="http://schemas.openxmlformats.org/officeDocument/2006/relationships/image" Target="../media/image41.png"/><Relationship Id="rId14" Type="http://schemas.openxmlformats.org/officeDocument/2006/relationships/image" Target="../media/image28.png"/></Relationships>
</file>

<file path=ppt/slides/_rels/slide14.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46.png"/><Relationship Id="rId3" Type="http://schemas.openxmlformats.org/officeDocument/2006/relationships/image" Target="../media/image24.png"/><Relationship Id="rId7" Type="http://schemas.openxmlformats.org/officeDocument/2006/relationships/image" Target="../media/image10.png"/><Relationship Id="rId12" Type="http://schemas.openxmlformats.org/officeDocument/2006/relationships/image" Target="../media/image45.png"/><Relationship Id="rId2" Type="http://schemas.openxmlformats.org/officeDocument/2006/relationships/image" Target="../media/image32.png"/><Relationship Id="rId16" Type="http://schemas.openxmlformats.org/officeDocument/2006/relationships/image" Target="../media/image29.png"/><Relationship Id="rId1" Type="http://schemas.openxmlformats.org/officeDocument/2006/relationships/slideLayout" Target="../slideLayouts/slideLayout4.xml"/><Relationship Id="rId6" Type="http://schemas.openxmlformats.org/officeDocument/2006/relationships/image" Target="../media/image27.png"/><Relationship Id="rId11" Type="http://schemas.openxmlformats.org/officeDocument/2006/relationships/image" Target="../media/image44.png"/><Relationship Id="rId5" Type="http://schemas.openxmlformats.org/officeDocument/2006/relationships/image" Target="../media/image26.png"/><Relationship Id="rId15" Type="http://schemas.openxmlformats.org/officeDocument/2006/relationships/image" Target="../media/image28.png"/><Relationship Id="rId10" Type="http://schemas.openxmlformats.org/officeDocument/2006/relationships/image" Target="../media/image13.png"/><Relationship Id="rId4" Type="http://schemas.openxmlformats.org/officeDocument/2006/relationships/image" Target="../media/image25.png"/><Relationship Id="rId9" Type="http://schemas.openxmlformats.org/officeDocument/2006/relationships/image" Target="../media/image11.png"/><Relationship Id="rId14" Type="http://schemas.openxmlformats.org/officeDocument/2006/relationships/image" Target="../media/image47.png"/></Relationships>
</file>

<file path=ppt/slides/_rels/slide15.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14.png"/><Relationship Id="rId3" Type="http://schemas.openxmlformats.org/officeDocument/2006/relationships/image" Target="../media/image24.png"/><Relationship Id="rId7" Type="http://schemas.openxmlformats.org/officeDocument/2006/relationships/image" Target="../media/image10.png"/><Relationship Id="rId12" Type="http://schemas.openxmlformats.org/officeDocument/2006/relationships/image" Target="../media/image51.png"/><Relationship Id="rId2" Type="http://schemas.openxmlformats.org/officeDocument/2006/relationships/image" Target="../media/image32.png"/><Relationship Id="rId1" Type="http://schemas.openxmlformats.org/officeDocument/2006/relationships/slideLayout" Target="../slideLayouts/slideLayout4.xml"/><Relationship Id="rId6" Type="http://schemas.openxmlformats.org/officeDocument/2006/relationships/image" Target="../media/image27.png"/><Relationship Id="rId11" Type="http://schemas.openxmlformats.org/officeDocument/2006/relationships/image" Target="../media/image50.png"/><Relationship Id="rId5" Type="http://schemas.openxmlformats.org/officeDocument/2006/relationships/image" Target="../media/image26.png"/><Relationship Id="rId15" Type="http://schemas.openxmlformats.org/officeDocument/2006/relationships/image" Target="../media/image29.png"/><Relationship Id="rId10" Type="http://schemas.openxmlformats.org/officeDocument/2006/relationships/image" Target="../media/image49.png"/><Relationship Id="rId4" Type="http://schemas.openxmlformats.org/officeDocument/2006/relationships/image" Target="../media/image25.png"/><Relationship Id="rId9" Type="http://schemas.openxmlformats.org/officeDocument/2006/relationships/image" Target="../media/image48.png"/><Relationship Id="rId14" Type="http://schemas.openxmlformats.org/officeDocument/2006/relationships/image" Target="../media/image28.png"/></Relationships>
</file>

<file path=ppt/slides/_rels/slide16.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28.png"/><Relationship Id="rId3" Type="http://schemas.openxmlformats.org/officeDocument/2006/relationships/image" Target="../media/image25.png"/><Relationship Id="rId7" Type="http://schemas.openxmlformats.org/officeDocument/2006/relationships/image" Target="../media/image31.png"/><Relationship Id="rId12" Type="http://schemas.openxmlformats.org/officeDocument/2006/relationships/image" Target="../media/image55.png"/><Relationship Id="rId2" Type="http://schemas.openxmlformats.org/officeDocument/2006/relationships/image" Target="../media/image24.png"/><Relationship Id="rId1" Type="http://schemas.openxmlformats.org/officeDocument/2006/relationships/slideLayout" Target="../slideLayouts/slideLayout4.xml"/><Relationship Id="rId6" Type="http://schemas.openxmlformats.org/officeDocument/2006/relationships/image" Target="../media/image10.png"/><Relationship Id="rId11" Type="http://schemas.openxmlformats.org/officeDocument/2006/relationships/image" Target="../media/image54.png"/><Relationship Id="rId5" Type="http://schemas.openxmlformats.org/officeDocument/2006/relationships/image" Target="../media/image27.png"/><Relationship Id="rId10" Type="http://schemas.openxmlformats.org/officeDocument/2006/relationships/image" Target="../media/image53.png"/><Relationship Id="rId4" Type="http://schemas.openxmlformats.org/officeDocument/2006/relationships/image" Target="../media/image26.png"/><Relationship Id="rId9" Type="http://schemas.openxmlformats.org/officeDocument/2006/relationships/image" Target="../media/image52.png"/><Relationship Id="rId14" Type="http://schemas.openxmlformats.org/officeDocument/2006/relationships/image" Target="../media/image2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56.jpeg"/><Relationship Id="rId1" Type="http://schemas.openxmlformats.org/officeDocument/2006/relationships/slideLayout" Target="../slideLayouts/slideLayout4.xml"/><Relationship Id="rId5" Type="http://schemas.openxmlformats.org/officeDocument/2006/relationships/image" Target="../media/image28.png"/><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4.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8.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29.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8.png"/><Relationship Id="rId2" Type="http://schemas.openxmlformats.org/officeDocument/2006/relationships/image" Target="../media/image19.png"/><Relationship Id="rId16" Type="http://schemas.openxmlformats.org/officeDocument/2006/relationships/image" Target="../media/image32.png"/><Relationship Id="rId1" Type="http://schemas.openxmlformats.org/officeDocument/2006/relationships/slideLayout" Target="../slideLayouts/slideLayout4.xml"/><Relationship Id="rId6" Type="http://schemas.openxmlformats.org/officeDocument/2006/relationships/image" Target="../media/image23.png"/><Relationship Id="rId11" Type="http://schemas.openxmlformats.org/officeDocument/2006/relationships/image" Target="../media/image10.png"/><Relationship Id="rId5" Type="http://schemas.openxmlformats.org/officeDocument/2006/relationships/image" Target="../media/image22.png"/><Relationship Id="rId15" Type="http://schemas.openxmlformats.org/officeDocument/2006/relationships/image" Target="../media/image31.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 Id="rId14" Type="http://schemas.openxmlformats.org/officeDocument/2006/relationships/image" Target="../media/image3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0.png"/><Relationship Id="rId7" Type="http://schemas.openxmlformats.org/officeDocument/2006/relationships/image" Target="../media/image30.png"/><Relationship Id="rId2" Type="http://schemas.openxmlformats.org/officeDocument/2006/relationships/image" Target="../media/image32.png"/><Relationship Id="rId1" Type="http://schemas.openxmlformats.org/officeDocument/2006/relationships/slideLayout" Target="../slideLayouts/slideLayout4.xml"/><Relationship Id="rId6" Type="http://schemas.openxmlformats.org/officeDocument/2006/relationships/image" Target="../media/image19.png"/><Relationship Id="rId11" Type="http://schemas.openxmlformats.org/officeDocument/2006/relationships/image" Target="../media/image34.png"/><Relationship Id="rId5" Type="http://schemas.openxmlformats.org/officeDocument/2006/relationships/image" Target="../media/image22.png"/><Relationship Id="rId10" Type="http://schemas.openxmlformats.org/officeDocument/2006/relationships/image" Target="../media/image28.png"/><Relationship Id="rId4" Type="http://schemas.openxmlformats.org/officeDocument/2006/relationships/image" Target="../media/image21.png"/><Relationship Id="rId9" Type="http://schemas.openxmlformats.org/officeDocument/2006/relationships/image" Target="../media/image29.png"/></Relationships>
</file>

<file path=ppt/slides/_rels/slide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8.png"/><Relationship Id="rId1" Type="http://schemas.openxmlformats.org/officeDocument/2006/relationships/slideLayout" Target="../slideLayouts/slideLayout4.xml"/><Relationship Id="rId5" Type="http://schemas.openxmlformats.org/officeDocument/2006/relationships/image" Target="../media/image36.png"/><Relationship Id="rId4" Type="http://schemas.openxmlformats.org/officeDocument/2006/relationships/image" Target="../media/image32.png"/></Relationships>
</file>

<file path=ppt/slides/_rels/slide9.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28.png"/><Relationship Id="rId1" Type="http://schemas.openxmlformats.org/officeDocument/2006/relationships/slideLayout" Target="../slideLayouts/slideLayout4.xml"/><Relationship Id="rId6" Type="http://schemas.openxmlformats.org/officeDocument/2006/relationships/image" Target="../media/image32.png"/><Relationship Id="rId5" Type="http://schemas.openxmlformats.org/officeDocument/2006/relationships/image" Target="../media/image38.png"/><Relationship Id="rId4" Type="http://schemas.openxmlformats.org/officeDocument/2006/relationships/image" Target="../media/image37.png"/><Relationship Id="rId9"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sp>
        <p:nvSpPr>
          <p:cNvPr id="5" name="Rectangle 4"/>
          <p:cNvSpPr/>
          <p:nvPr/>
        </p:nvSpPr>
        <p:spPr>
          <a:xfrm>
            <a:off x="3847381" y="1"/>
            <a:ext cx="8641482" cy="3539430"/>
          </a:xfrm>
          <a:prstGeom prst="rect">
            <a:avLst/>
          </a:prstGeom>
        </p:spPr>
        <p:txBody>
          <a:bodyPr wrap="square">
            <a:spAutoFit/>
          </a:bodyPr>
          <a:lstStyle/>
          <a:p>
            <a:pPr algn="ctr"/>
            <a:endParaRPr lang="fr-FR" sz="3200" b="1" dirty="0" smtClean="0">
              <a:solidFill>
                <a:schemeClr val="bg1"/>
              </a:solidFill>
            </a:endParaRPr>
          </a:p>
          <a:p>
            <a:pPr algn="ctr"/>
            <a:endParaRPr lang="fr-FR" sz="3200" b="1" dirty="0">
              <a:solidFill>
                <a:schemeClr val="bg1"/>
              </a:solidFill>
            </a:endParaRPr>
          </a:p>
          <a:p>
            <a:pPr algn="ctr"/>
            <a:r>
              <a:rPr lang="fr-FR" sz="3200" b="1" dirty="0" smtClean="0">
                <a:solidFill>
                  <a:schemeClr val="bg1"/>
                </a:solidFill>
              </a:rPr>
              <a:t>PROJET_APPS</a:t>
            </a:r>
          </a:p>
          <a:p>
            <a:pPr algn="ctr"/>
            <a:endParaRPr lang="fr-FR" sz="3200" b="1" dirty="0">
              <a:solidFill>
                <a:schemeClr val="bg1"/>
              </a:solidFill>
            </a:endParaRPr>
          </a:p>
          <a:p>
            <a:pPr algn="ctr"/>
            <a:r>
              <a:rPr lang="fr-FR" sz="3200" dirty="0">
                <a:solidFill>
                  <a:schemeClr val="bg1"/>
                </a:solidFill>
              </a:rPr>
              <a:t>p</a:t>
            </a:r>
            <a:r>
              <a:rPr lang="fr-FR" sz="3200" dirty="0" smtClean="0">
                <a:solidFill>
                  <a:schemeClr val="bg1"/>
                </a:solidFill>
              </a:rPr>
              <a:t>roject_apps.com</a:t>
            </a:r>
          </a:p>
          <a:p>
            <a:pPr algn="ctr"/>
            <a:endParaRPr lang="fr-FR" sz="3200" b="1" dirty="0">
              <a:solidFill>
                <a:schemeClr val="bg1"/>
              </a:solidFill>
            </a:endParaRPr>
          </a:p>
          <a:p>
            <a:pPr algn="ctr"/>
            <a:endParaRPr lang="fr-FR" sz="3200" b="1"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Espace réservé du texte 1"/>
          <p:cNvSpPr>
            <a:spLocks noGrp="1"/>
          </p:cNvSpPr>
          <p:nvPr>
            <p:ph type="body" idx="1"/>
          </p:nvPr>
        </p:nvSpPr>
        <p:spPr>
          <a:xfrm>
            <a:off x="911714" y="947018"/>
            <a:ext cx="6853906" cy="5160144"/>
          </a:xfrm>
        </p:spPr>
        <p:txBody>
          <a:bodyPr/>
          <a:lstStyle/>
          <a:p>
            <a:pPr marL="0" indent="0" algn="just">
              <a:buClr>
                <a:schemeClr val="accent1">
                  <a:lumMod val="50000"/>
                </a:schemeClr>
              </a:buClr>
              <a:buSzPct val="150000"/>
            </a:pPr>
            <a:r>
              <a:rPr lang="fr-FR" sz="1800" dirty="0">
                <a:solidFill>
                  <a:srgbClr val="C00000"/>
                </a:solidFill>
              </a:rPr>
              <a:t>Customer/consumer </a:t>
            </a:r>
            <a:r>
              <a:rPr lang="fr-FR" sz="1800" dirty="0" err="1" smtClean="0">
                <a:solidFill>
                  <a:srgbClr val="C00000"/>
                </a:solidFill>
              </a:rPr>
              <a:t>journey</a:t>
            </a:r>
            <a:r>
              <a:rPr lang="fr-FR" sz="1800" dirty="0" smtClean="0">
                <a:solidFill>
                  <a:srgbClr val="C00000"/>
                </a:solidFill>
              </a:rPr>
              <a:t>  (</a:t>
            </a:r>
            <a:r>
              <a:rPr lang="en-US" sz="1800" dirty="0" smtClean="0">
                <a:solidFill>
                  <a:srgbClr val="C00000"/>
                </a:solidFill>
                <a:sym typeface="Arial"/>
              </a:rPr>
              <a:t>terminal displays)</a:t>
            </a:r>
            <a:endParaRPr lang="fr-FR" sz="1800" dirty="0">
              <a:solidFill>
                <a:srgbClr val="C00000"/>
              </a:solidFill>
            </a:endParaRPr>
          </a:p>
          <a:p>
            <a:pPr marL="171450" indent="-171450" algn="just">
              <a:buClr>
                <a:schemeClr val="accent1">
                  <a:lumMod val="50000"/>
                </a:schemeClr>
              </a:buClr>
              <a:buSzPct val="150000"/>
              <a:buFont typeface="Wingdings" panose="05000000000000000000" pitchFamily="2" charset="2"/>
              <a:buChar char="§"/>
            </a:pPr>
            <a:r>
              <a:rPr lang="en-US" sz="1200" dirty="0">
                <a:sym typeface="Arial"/>
              </a:rPr>
              <a:t>Discovery</a:t>
            </a:r>
          </a:p>
          <a:p>
            <a:pPr marL="628650" lvl="1" indent="-171450" algn="just">
              <a:buClr>
                <a:schemeClr val="accent1">
                  <a:lumMod val="50000"/>
                </a:schemeClr>
              </a:buClr>
              <a:buSzPct val="150000"/>
              <a:buFont typeface="Arial" panose="020B0604020202020204" pitchFamily="34" charset="0"/>
              <a:buChar char="•"/>
            </a:pPr>
            <a:r>
              <a:rPr lang="en-US" sz="1200" b="0" dirty="0" smtClean="0">
                <a:sym typeface="Arial"/>
              </a:rPr>
              <a:t>The consumer is in front of an installed terminal.</a:t>
            </a:r>
          </a:p>
          <a:p>
            <a:pPr marL="628650" lvl="1" indent="-171450" algn="just">
              <a:buClr>
                <a:schemeClr val="accent1">
                  <a:lumMod val="50000"/>
                </a:schemeClr>
              </a:buClr>
              <a:buSzPct val="150000"/>
              <a:buFont typeface="Arial" panose="020B0604020202020204" pitchFamily="34" charset="0"/>
              <a:buChar char="•"/>
            </a:pPr>
            <a:r>
              <a:rPr lang="en-US" sz="1200" b="0" dirty="0" smtClean="0">
                <a:sym typeface="Arial"/>
              </a:rPr>
              <a:t>The terminal </a:t>
            </a:r>
            <a:r>
              <a:rPr lang="en-US" sz="1200" b="0" dirty="0">
                <a:sym typeface="Arial"/>
              </a:rPr>
              <a:t>displays advertisers' ads (videos, images, animations).</a:t>
            </a:r>
          </a:p>
          <a:p>
            <a:pPr marL="628650" lvl="1" indent="-171450" algn="just">
              <a:buClr>
                <a:schemeClr val="accent1">
                  <a:lumMod val="50000"/>
                </a:schemeClr>
              </a:buClr>
              <a:buSzPct val="150000"/>
              <a:buFont typeface="Arial" panose="020B0604020202020204" pitchFamily="34" charset="0"/>
              <a:buChar char="•"/>
            </a:pPr>
            <a:r>
              <a:rPr lang="en-US" sz="1200" b="0" dirty="0">
                <a:sym typeface="Arial"/>
              </a:rPr>
              <a:t>An attractive offer attracts their attention (promotion, event, menu, service, etc.).</a:t>
            </a:r>
          </a:p>
          <a:p>
            <a:pPr marL="0" indent="0" algn="just">
              <a:buClr>
                <a:schemeClr val="accent1">
                  <a:lumMod val="50000"/>
                </a:schemeClr>
              </a:buClr>
              <a:buSzPct val="150000"/>
            </a:pPr>
            <a:endParaRPr lang="en-US" sz="1200" b="0" dirty="0">
              <a:sym typeface="Arial"/>
            </a:endParaRPr>
          </a:p>
          <a:p>
            <a:pPr marL="171450" indent="-171450" algn="just">
              <a:buClr>
                <a:schemeClr val="accent1">
                  <a:lumMod val="50000"/>
                </a:schemeClr>
              </a:buClr>
              <a:buSzPct val="150000"/>
              <a:buFont typeface="Wingdings" panose="05000000000000000000" pitchFamily="2" charset="2"/>
              <a:buChar char="§"/>
            </a:pPr>
            <a:r>
              <a:rPr lang="en-US" sz="1200" dirty="0" smtClean="0">
                <a:sym typeface="Arial"/>
              </a:rPr>
              <a:t>Interaction </a:t>
            </a:r>
            <a:r>
              <a:rPr lang="en-US" sz="1200" dirty="0">
                <a:sym typeface="Arial"/>
              </a:rPr>
              <a:t>via QR Code</a:t>
            </a:r>
          </a:p>
          <a:p>
            <a:pPr marL="628650" lvl="1" indent="-171450" algn="just">
              <a:buClr>
                <a:schemeClr val="accent1">
                  <a:lumMod val="50000"/>
                </a:schemeClr>
              </a:buClr>
              <a:buSzPct val="150000"/>
              <a:buFont typeface="Arial" panose="020B0604020202020204" pitchFamily="34" charset="0"/>
              <a:buChar char="•"/>
            </a:pPr>
            <a:r>
              <a:rPr lang="en-US" sz="1200" b="0" dirty="0">
                <a:sym typeface="Arial"/>
              </a:rPr>
              <a:t>The ad displays a unique QR code linked to the campaign.</a:t>
            </a:r>
          </a:p>
          <a:p>
            <a:pPr marL="628650" lvl="1" indent="-171450" algn="just">
              <a:buClr>
                <a:schemeClr val="accent1">
                  <a:lumMod val="50000"/>
                </a:schemeClr>
              </a:buClr>
              <a:buSzPct val="150000"/>
              <a:buFont typeface="Arial" panose="020B0604020202020204" pitchFamily="34" charset="0"/>
              <a:buChar char="•"/>
            </a:pPr>
            <a:r>
              <a:rPr lang="en-US" sz="1200" b="0" dirty="0">
                <a:sym typeface="Arial"/>
              </a:rPr>
              <a:t>The consumer scans the QR code with their smartphone.</a:t>
            </a:r>
          </a:p>
          <a:p>
            <a:pPr marL="628650" lvl="1" indent="-171450" algn="just">
              <a:buClr>
                <a:schemeClr val="accent1">
                  <a:lumMod val="50000"/>
                </a:schemeClr>
              </a:buClr>
              <a:buSzPct val="150000"/>
              <a:buFont typeface="Arial" panose="020B0604020202020204" pitchFamily="34" charset="0"/>
              <a:buChar char="•"/>
            </a:pPr>
            <a:r>
              <a:rPr lang="en-US" sz="1200" b="0" dirty="0">
                <a:sym typeface="Arial"/>
              </a:rPr>
              <a:t>Instant connection to our booking app.</a:t>
            </a:r>
          </a:p>
          <a:p>
            <a:pPr marL="0" indent="0" algn="just">
              <a:buClr>
                <a:schemeClr val="accent1">
                  <a:lumMod val="50000"/>
                </a:schemeClr>
              </a:buClr>
              <a:buSzPct val="150000"/>
            </a:pPr>
            <a:endParaRPr lang="en-US" sz="1200" b="0" dirty="0">
              <a:sym typeface="Arial"/>
            </a:endParaRPr>
          </a:p>
          <a:p>
            <a:pPr marL="171450" indent="-171450" algn="just">
              <a:buClr>
                <a:schemeClr val="accent1">
                  <a:lumMod val="50000"/>
                </a:schemeClr>
              </a:buClr>
              <a:buSzPct val="150000"/>
              <a:buFont typeface="Wingdings" panose="05000000000000000000" pitchFamily="2" charset="2"/>
              <a:buChar char="§"/>
            </a:pPr>
            <a:r>
              <a:rPr lang="en-US" sz="1200" dirty="0" smtClean="0">
                <a:sym typeface="Arial"/>
              </a:rPr>
              <a:t>Redirection </a:t>
            </a:r>
            <a:r>
              <a:rPr lang="en-US" sz="1200" dirty="0">
                <a:sym typeface="Arial"/>
              </a:rPr>
              <a:t>to the booking app</a:t>
            </a:r>
          </a:p>
          <a:p>
            <a:pPr marL="628650" lvl="1" indent="-171450" algn="just">
              <a:buClr>
                <a:schemeClr val="accent1">
                  <a:lumMod val="50000"/>
                </a:schemeClr>
              </a:buClr>
              <a:buSzPct val="150000"/>
              <a:buFont typeface="Arial" panose="020B0604020202020204" pitchFamily="34" charset="0"/>
              <a:buChar char="•"/>
            </a:pPr>
            <a:r>
              <a:rPr lang="en-US" sz="1200" b="0" dirty="0">
                <a:sym typeface="Arial"/>
              </a:rPr>
              <a:t>The customer arrives directly on the relevant product or service page (not on a generic page).</a:t>
            </a:r>
          </a:p>
          <a:p>
            <a:pPr marL="628650" lvl="1" indent="-171450" algn="just">
              <a:buClr>
                <a:schemeClr val="accent1">
                  <a:lumMod val="50000"/>
                </a:schemeClr>
              </a:buClr>
              <a:buSzPct val="150000"/>
              <a:buFont typeface="Arial" panose="020B0604020202020204" pitchFamily="34" charset="0"/>
              <a:buChar char="•"/>
            </a:pPr>
            <a:r>
              <a:rPr lang="en-US" sz="1200" b="0" dirty="0" smtClean="0">
                <a:sym typeface="Arial"/>
              </a:rPr>
              <a:t>The consumer </a:t>
            </a:r>
            <a:r>
              <a:rPr lang="en-US" sz="1200" b="0" dirty="0">
                <a:sym typeface="Arial"/>
              </a:rPr>
              <a:t>see the offer details: description, price, availability, images, and any promotions.</a:t>
            </a:r>
          </a:p>
          <a:p>
            <a:pPr marL="171450" indent="-171450" algn="just">
              <a:buClr>
                <a:schemeClr val="accent1">
                  <a:lumMod val="50000"/>
                </a:schemeClr>
              </a:buClr>
              <a:buSzPct val="150000"/>
              <a:buFont typeface="Wingdings" panose="05000000000000000000" pitchFamily="2" charset="2"/>
              <a:buChar char="§"/>
            </a:pPr>
            <a:endParaRPr lang="en-US" sz="1200" b="0" dirty="0">
              <a:sym typeface="Arial"/>
            </a:endParaRPr>
          </a:p>
          <a:p>
            <a:pPr marL="171450" indent="-171450" algn="just">
              <a:buClr>
                <a:schemeClr val="accent1">
                  <a:lumMod val="50000"/>
                </a:schemeClr>
              </a:buClr>
              <a:buSzPct val="150000"/>
              <a:buFont typeface="Wingdings" panose="05000000000000000000" pitchFamily="2" charset="2"/>
              <a:buChar char="§"/>
            </a:pPr>
            <a:r>
              <a:rPr lang="en-US" sz="1200" dirty="0" smtClean="0">
                <a:sym typeface="Arial"/>
              </a:rPr>
              <a:t>Reservation</a:t>
            </a:r>
            <a:endParaRPr lang="en-US" sz="1200" dirty="0">
              <a:sym typeface="Arial"/>
            </a:endParaRPr>
          </a:p>
          <a:p>
            <a:pPr marL="628650" lvl="1" indent="-171450" algn="just">
              <a:buClr>
                <a:schemeClr val="accent1">
                  <a:lumMod val="50000"/>
                </a:schemeClr>
              </a:buClr>
              <a:buSzPct val="150000"/>
              <a:buFont typeface="Arial" panose="020B0604020202020204" pitchFamily="34" charset="0"/>
              <a:buChar char="•"/>
            </a:pPr>
            <a:r>
              <a:rPr lang="en-US" sz="1200" b="0" dirty="0">
                <a:sym typeface="Arial"/>
              </a:rPr>
              <a:t>Consumer</a:t>
            </a:r>
            <a:r>
              <a:rPr lang="en-US" sz="1200" b="0" dirty="0" smtClean="0">
                <a:sym typeface="Arial"/>
              </a:rPr>
              <a:t> </a:t>
            </a:r>
            <a:r>
              <a:rPr lang="en-US" sz="1200" b="0" dirty="0">
                <a:sym typeface="Arial"/>
              </a:rPr>
              <a:t>make the reservation in a few clicks from the app, with online payment directly via the app or </a:t>
            </a:r>
            <a:r>
              <a:rPr lang="en-US" sz="1200" b="0" dirty="0" smtClean="0">
                <a:sym typeface="Arial"/>
              </a:rPr>
              <a:t>on-site.</a:t>
            </a:r>
          </a:p>
          <a:p>
            <a:pPr marL="628650" lvl="1" indent="-171450" algn="just">
              <a:buClr>
                <a:schemeClr val="accent1">
                  <a:lumMod val="50000"/>
                </a:schemeClr>
              </a:buClr>
              <a:buSzPct val="150000"/>
              <a:buFont typeface="Arial" panose="020B0604020202020204" pitchFamily="34" charset="0"/>
              <a:buChar char="•"/>
            </a:pPr>
            <a:r>
              <a:rPr lang="en-US" sz="1200" b="0" dirty="0" smtClean="0">
                <a:sym typeface="Arial"/>
              </a:rPr>
              <a:t>Consumer </a:t>
            </a:r>
            <a:r>
              <a:rPr lang="en-US" sz="1200" b="0" dirty="0">
                <a:sym typeface="Arial"/>
              </a:rPr>
              <a:t>receives a reservation confirmation (notification + email).</a:t>
            </a:r>
          </a:p>
          <a:p>
            <a:pPr marL="628650" lvl="1" indent="-171450" algn="just">
              <a:buClr>
                <a:schemeClr val="accent1">
                  <a:lumMod val="50000"/>
                </a:schemeClr>
              </a:buClr>
              <a:buSzPct val="150000"/>
              <a:buFont typeface="Arial" panose="020B0604020202020204" pitchFamily="34" charset="0"/>
              <a:buChar char="•"/>
            </a:pPr>
            <a:r>
              <a:rPr lang="en-US" sz="1200" b="0" dirty="0">
                <a:sym typeface="Arial"/>
              </a:rPr>
              <a:t>Consumer</a:t>
            </a:r>
            <a:r>
              <a:rPr lang="en-US" sz="1200" b="0" dirty="0" smtClean="0">
                <a:sym typeface="Arial"/>
              </a:rPr>
              <a:t> </a:t>
            </a:r>
            <a:r>
              <a:rPr lang="en-US" sz="1200" b="0" dirty="0">
                <a:sym typeface="Arial"/>
              </a:rPr>
              <a:t>can view their reservations in the app.</a:t>
            </a:r>
          </a:p>
          <a:p>
            <a:pPr marL="0" indent="0" algn="just">
              <a:buClr>
                <a:schemeClr val="accent1">
                  <a:lumMod val="50000"/>
                </a:schemeClr>
              </a:buClr>
              <a:buSzPct val="150000"/>
            </a:pPr>
            <a:endParaRPr lang="en-US" sz="1200" dirty="0">
              <a:sym typeface="Arial"/>
            </a:endParaRPr>
          </a:p>
          <a:p>
            <a:pPr marL="0" indent="0" algn="just">
              <a:buClr>
                <a:schemeClr val="accent1">
                  <a:lumMod val="50000"/>
                </a:schemeClr>
              </a:buClr>
              <a:buSzPct val="150000"/>
            </a:pPr>
            <a:endParaRPr lang="en-US" sz="1200" dirty="0">
              <a:sym typeface="Arial"/>
            </a:endParaRPr>
          </a:p>
          <a:p>
            <a:pPr marL="171450" indent="-171450" algn="just">
              <a:spcBef>
                <a:spcPts val="600"/>
              </a:spcBef>
              <a:buClr>
                <a:schemeClr val="accent1">
                  <a:lumMod val="50000"/>
                </a:schemeClr>
              </a:buClr>
              <a:buSzPct val="150000"/>
              <a:buFont typeface="Wingdings" panose="05000000000000000000" pitchFamily="2" charset="2"/>
              <a:buChar char="§"/>
            </a:pPr>
            <a:endParaRPr lang="en-US" sz="1200" b="0" dirty="0" smtClean="0">
              <a:sym typeface="Arial"/>
            </a:endParaRPr>
          </a:p>
          <a:p>
            <a:pPr marL="171450" indent="-171450" algn="just">
              <a:spcBef>
                <a:spcPts val="600"/>
              </a:spcBef>
              <a:buClr>
                <a:schemeClr val="accent1">
                  <a:lumMod val="50000"/>
                </a:schemeClr>
              </a:buClr>
              <a:buSzPct val="150000"/>
              <a:buFont typeface="Wingdings" panose="05000000000000000000" pitchFamily="2" charset="2"/>
              <a:buChar char="§"/>
            </a:pPr>
            <a:endParaRPr lang="en-US" sz="1200" b="0" dirty="0">
              <a:sym typeface="Arial"/>
            </a:endParaRPr>
          </a:p>
          <a:p>
            <a:pPr marL="0" indent="0" algn="just">
              <a:buClr>
                <a:schemeClr val="accent1">
                  <a:lumMod val="50000"/>
                </a:schemeClr>
              </a:buClr>
              <a:buSzPct val="150000"/>
            </a:pPr>
            <a:endParaRPr lang="fr-FR" sz="1200" dirty="0" smtClean="0">
              <a:sym typeface="Arial"/>
            </a:endParaRPr>
          </a:p>
          <a:p>
            <a:pPr marL="0" indent="0" algn="just">
              <a:buClr>
                <a:schemeClr val="accent1">
                  <a:lumMod val="50000"/>
                </a:schemeClr>
              </a:buClr>
              <a:buSzPct val="150000"/>
            </a:pPr>
            <a:endParaRPr lang="fr-FR" sz="1200" dirty="0" smtClean="0">
              <a:sym typeface="Arial"/>
            </a:endParaRPr>
          </a:p>
        </p:txBody>
      </p:sp>
      <p:sp>
        <p:nvSpPr>
          <p:cNvPr id="81" name="Rectangle 80"/>
          <p:cNvSpPr/>
          <p:nvPr/>
        </p:nvSpPr>
        <p:spPr>
          <a:xfrm>
            <a:off x="9939004" y="3053593"/>
            <a:ext cx="457176" cy="523220"/>
          </a:xfrm>
          <a:prstGeom prst="rect">
            <a:avLst/>
          </a:prstGeom>
        </p:spPr>
        <p:txBody>
          <a:bodyPr wrap="none">
            <a:spAutoFit/>
          </a:bodyPr>
          <a:lstStyle/>
          <a:p>
            <a:pPr marL="269875"/>
            <a:endParaRPr lang="en-US" dirty="0"/>
          </a:p>
          <a:p>
            <a:pPr marL="269875" lvl="0" indent="0"/>
            <a:endParaRPr lang="en-US" dirty="0"/>
          </a:p>
        </p:txBody>
      </p:sp>
      <p:sp>
        <p:nvSpPr>
          <p:cNvPr id="82" name="Rectangle 81"/>
          <p:cNvSpPr/>
          <p:nvPr/>
        </p:nvSpPr>
        <p:spPr>
          <a:xfrm>
            <a:off x="9770543" y="2540662"/>
            <a:ext cx="1463909" cy="5129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r-FR" sz="1200" b="1" dirty="0" smtClean="0"/>
              <a:t>Menu</a:t>
            </a:r>
          </a:p>
          <a:p>
            <a:pPr algn="ctr"/>
            <a:r>
              <a:rPr lang="fr-FR" sz="1200" b="1" dirty="0" err="1" smtClean="0"/>
              <a:t>Advertisement</a:t>
            </a:r>
            <a:r>
              <a:rPr lang="fr-FR" sz="1200" b="1" dirty="0" smtClean="0"/>
              <a:t> </a:t>
            </a:r>
          </a:p>
        </p:txBody>
      </p:sp>
      <p:cxnSp>
        <p:nvCxnSpPr>
          <p:cNvPr id="83" name="Connecteur droit avec flèche 82"/>
          <p:cNvCxnSpPr>
            <a:stCxn id="85" idx="2"/>
            <a:endCxn id="82" idx="0"/>
          </p:cNvCxnSpPr>
          <p:nvPr/>
        </p:nvCxnSpPr>
        <p:spPr>
          <a:xfrm>
            <a:off x="10499750" y="1950762"/>
            <a:ext cx="0" cy="5899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84" name="Image 83"/>
          <p:cNvPicPr>
            <a:picLocks noChangeAspect="1"/>
          </p:cNvPicPr>
          <p:nvPr/>
        </p:nvPicPr>
        <p:blipFill>
          <a:blip r:embed="rId2"/>
          <a:stretch>
            <a:fillRect/>
          </a:stretch>
        </p:blipFill>
        <p:spPr>
          <a:xfrm>
            <a:off x="9724535" y="1014425"/>
            <a:ext cx="1564845" cy="886054"/>
          </a:xfrm>
          <a:prstGeom prst="rect">
            <a:avLst/>
          </a:prstGeom>
        </p:spPr>
      </p:pic>
      <p:sp>
        <p:nvSpPr>
          <p:cNvPr id="85" name="Rectangle 84"/>
          <p:cNvSpPr/>
          <p:nvPr/>
        </p:nvSpPr>
        <p:spPr>
          <a:xfrm>
            <a:off x="9578351" y="947018"/>
            <a:ext cx="1842798" cy="1003744"/>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r-FR"/>
          </a:p>
        </p:txBody>
      </p:sp>
      <p:pic>
        <p:nvPicPr>
          <p:cNvPr id="86" name="Image 85"/>
          <p:cNvPicPr>
            <a:picLocks noChangeAspect="1"/>
          </p:cNvPicPr>
          <p:nvPr/>
        </p:nvPicPr>
        <p:blipFill>
          <a:blip r:embed="rId3"/>
          <a:stretch>
            <a:fillRect/>
          </a:stretch>
        </p:blipFill>
        <p:spPr>
          <a:xfrm>
            <a:off x="10803427" y="3070708"/>
            <a:ext cx="414657" cy="414657"/>
          </a:xfrm>
          <a:prstGeom prst="rect">
            <a:avLst/>
          </a:prstGeom>
        </p:spPr>
      </p:pic>
      <p:pic>
        <p:nvPicPr>
          <p:cNvPr id="87" name="Image 86"/>
          <p:cNvPicPr>
            <a:picLocks noChangeAspect="1"/>
          </p:cNvPicPr>
          <p:nvPr/>
        </p:nvPicPr>
        <p:blipFill>
          <a:blip r:embed="rId4"/>
          <a:stretch>
            <a:fillRect/>
          </a:stretch>
        </p:blipFill>
        <p:spPr>
          <a:xfrm>
            <a:off x="10424874" y="3117393"/>
            <a:ext cx="323059" cy="323059"/>
          </a:xfrm>
          <a:prstGeom prst="rect">
            <a:avLst/>
          </a:prstGeom>
        </p:spPr>
      </p:pic>
      <p:pic>
        <p:nvPicPr>
          <p:cNvPr id="88" name="Image 87"/>
          <p:cNvPicPr>
            <a:picLocks noChangeAspect="1"/>
          </p:cNvPicPr>
          <p:nvPr/>
        </p:nvPicPr>
        <p:blipFill>
          <a:blip r:embed="rId5"/>
          <a:stretch>
            <a:fillRect/>
          </a:stretch>
        </p:blipFill>
        <p:spPr>
          <a:xfrm>
            <a:off x="9871478" y="3066916"/>
            <a:ext cx="408762" cy="408762"/>
          </a:xfrm>
          <a:prstGeom prst="rect">
            <a:avLst/>
          </a:prstGeom>
        </p:spPr>
      </p:pic>
      <p:pic>
        <p:nvPicPr>
          <p:cNvPr id="89" name="Image 88"/>
          <p:cNvPicPr>
            <a:picLocks noChangeAspect="1"/>
          </p:cNvPicPr>
          <p:nvPr/>
        </p:nvPicPr>
        <p:blipFill>
          <a:blip r:embed="rId6"/>
          <a:stretch>
            <a:fillRect/>
          </a:stretch>
        </p:blipFill>
        <p:spPr>
          <a:xfrm>
            <a:off x="8153682" y="1080891"/>
            <a:ext cx="769495" cy="769495"/>
          </a:xfrm>
          <a:prstGeom prst="rect">
            <a:avLst/>
          </a:prstGeom>
        </p:spPr>
      </p:pic>
      <p:cxnSp>
        <p:nvCxnSpPr>
          <p:cNvPr id="90" name="Connecteur droit avec flèche 89"/>
          <p:cNvCxnSpPr>
            <a:stCxn id="89" idx="3"/>
            <a:endCxn id="85" idx="1"/>
          </p:cNvCxnSpPr>
          <p:nvPr/>
        </p:nvCxnSpPr>
        <p:spPr>
          <a:xfrm flipV="1">
            <a:off x="8923177" y="1448890"/>
            <a:ext cx="65517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109" name="Groupe 108"/>
          <p:cNvGrpSpPr/>
          <p:nvPr/>
        </p:nvGrpSpPr>
        <p:grpSpPr>
          <a:xfrm>
            <a:off x="8405326" y="5673882"/>
            <a:ext cx="763452" cy="998670"/>
            <a:chOff x="8564014" y="4236660"/>
            <a:chExt cx="763452" cy="998670"/>
          </a:xfrm>
        </p:grpSpPr>
        <p:grpSp>
          <p:nvGrpSpPr>
            <p:cNvPr id="110" name="Groupe 109"/>
            <p:cNvGrpSpPr/>
            <p:nvPr/>
          </p:nvGrpSpPr>
          <p:grpSpPr>
            <a:xfrm>
              <a:off x="8564014" y="4365009"/>
              <a:ext cx="763452" cy="870321"/>
              <a:chOff x="6432787" y="5290464"/>
              <a:chExt cx="952500" cy="952500"/>
            </a:xfrm>
          </p:grpSpPr>
          <p:pic>
            <p:nvPicPr>
              <p:cNvPr id="113" name="Image 112"/>
              <p:cNvPicPr>
                <a:picLocks noChangeAspect="1"/>
              </p:cNvPicPr>
              <p:nvPr/>
            </p:nvPicPr>
            <p:blipFill>
              <a:blip r:embed="rId7"/>
              <a:stretch>
                <a:fillRect/>
              </a:stretch>
            </p:blipFill>
            <p:spPr>
              <a:xfrm>
                <a:off x="6802431" y="5438243"/>
                <a:ext cx="270721" cy="268191"/>
              </a:xfrm>
              <a:prstGeom prst="rect">
                <a:avLst/>
              </a:prstGeom>
            </p:spPr>
          </p:pic>
          <p:pic>
            <p:nvPicPr>
              <p:cNvPr id="114" name="Image 113"/>
              <p:cNvPicPr>
                <a:picLocks noChangeAspect="1"/>
              </p:cNvPicPr>
              <p:nvPr/>
            </p:nvPicPr>
            <p:blipFill>
              <a:blip r:embed="rId8"/>
              <a:stretch>
                <a:fillRect/>
              </a:stretch>
            </p:blipFill>
            <p:spPr>
              <a:xfrm>
                <a:off x="6432787" y="5290464"/>
                <a:ext cx="952500" cy="952500"/>
              </a:xfrm>
              <a:prstGeom prst="rect">
                <a:avLst/>
              </a:prstGeom>
            </p:spPr>
          </p:pic>
        </p:grpSp>
        <p:pic>
          <p:nvPicPr>
            <p:cNvPr id="111" name="Image 110"/>
            <p:cNvPicPr>
              <a:picLocks noChangeAspect="1"/>
            </p:cNvPicPr>
            <p:nvPr/>
          </p:nvPicPr>
          <p:blipFill>
            <a:blip r:embed="rId3"/>
            <a:stretch>
              <a:fillRect/>
            </a:stretch>
          </p:blipFill>
          <p:spPr>
            <a:xfrm>
              <a:off x="8898991" y="4236660"/>
              <a:ext cx="256697" cy="256697"/>
            </a:xfrm>
            <a:prstGeom prst="rect">
              <a:avLst/>
            </a:prstGeom>
          </p:spPr>
        </p:pic>
        <p:pic>
          <p:nvPicPr>
            <p:cNvPr id="112" name="Image 111"/>
            <p:cNvPicPr>
              <a:picLocks noChangeAspect="1"/>
            </p:cNvPicPr>
            <p:nvPr/>
          </p:nvPicPr>
          <p:blipFill>
            <a:blip r:embed="rId4"/>
            <a:stretch>
              <a:fillRect/>
            </a:stretch>
          </p:blipFill>
          <p:spPr>
            <a:xfrm>
              <a:off x="8644007" y="4259544"/>
              <a:ext cx="216286" cy="216286"/>
            </a:xfrm>
            <a:prstGeom prst="rect">
              <a:avLst/>
            </a:prstGeom>
          </p:spPr>
        </p:pic>
      </p:grpSp>
      <p:pic>
        <p:nvPicPr>
          <p:cNvPr id="132" name="Image 131"/>
          <p:cNvPicPr>
            <a:picLocks noChangeAspect="1"/>
          </p:cNvPicPr>
          <p:nvPr/>
        </p:nvPicPr>
        <p:blipFill>
          <a:blip r:embed="rId9"/>
          <a:stretch>
            <a:fillRect/>
          </a:stretch>
        </p:blipFill>
        <p:spPr>
          <a:xfrm>
            <a:off x="11110072" y="4764827"/>
            <a:ext cx="573648" cy="573648"/>
          </a:xfrm>
          <a:prstGeom prst="rect">
            <a:avLst/>
          </a:prstGeom>
        </p:spPr>
      </p:pic>
      <p:cxnSp>
        <p:nvCxnSpPr>
          <p:cNvPr id="135" name="Connecteur en angle 134"/>
          <p:cNvCxnSpPr>
            <a:stCxn id="132" idx="3"/>
            <a:endCxn id="84" idx="3"/>
          </p:cNvCxnSpPr>
          <p:nvPr/>
        </p:nvCxnSpPr>
        <p:spPr>
          <a:xfrm flipH="1" flipV="1">
            <a:off x="11289380" y="1457452"/>
            <a:ext cx="394340" cy="3594199"/>
          </a:xfrm>
          <a:prstGeom prst="bentConnector3">
            <a:avLst>
              <a:gd name="adj1" fmla="val -57970"/>
            </a:avLst>
          </a:prstGeom>
          <a:ln>
            <a:tailEnd type="triangle"/>
          </a:ln>
        </p:spPr>
        <p:style>
          <a:lnRef idx="1">
            <a:schemeClr val="accent1"/>
          </a:lnRef>
          <a:fillRef idx="0">
            <a:schemeClr val="accent1"/>
          </a:fillRef>
          <a:effectRef idx="0">
            <a:schemeClr val="accent1"/>
          </a:effectRef>
          <a:fontRef idx="minor">
            <a:schemeClr val="tx1"/>
          </a:fontRef>
        </p:style>
      </p:cxnSp>
      <p:pic>
        <p:nvPicPr>
          <p:cNvPr id="136" name="Image 135"/>
          <p:cNvPicPr>
            <a:picLocks noChangeAspect="1"/>
          </p:cNvPicPr>
          <p:nvPr/>
        </p:nvPicPr>
        <p:blipFill>
          <a:blip r:embed="rId10"/>
          <a:stretch>
            <a:fillRect/>
          </a:stretch>
        </p:blipFill>
        <p:spPr>
          <a:xfrm>
            <a:off x="10278876" y="4677894"/>
            <a:ext cx="522958" cy="749902"/>
          </a:xfrm>
          <a:prstGeom prst="rect">
            <a:avLst/>
          </a:prstGeom>
        </p:spPr>
      </p:pic>
      <p:pic>
        <p:nvPicPr>
          <p:cNvPr id="137" name="Image 136"/>
          <p:cNvPicPr>
            <a:picLocks noChangeAspect="1"/>
          </p:cNvPicPr>
          <p:nvPr/>
        </p:nvPicPr>
        <p:blipFill>
          <a:blip r:embed="rId7"/>
          <a:stretch>
            <a:fillRect/>
          </a:stretch>
        </p:blipFill>
        <p:spPr>
          <a:xfrm>
            <a:off x="8432092" y="4769717"/>
            <a:ext cx="571598" cy="566256"/>
          </a:xfrm>
          <a:prstGeom prst="rect">
            <a:avLst/>
          </a:prstGeom>
        </p:spPr>
      </p:pic>
      <p:pic>
        <p:nvPicPr>
          <p:cNvPr id="138" name="Image 137"/>
          <p:cNvPicPr>
            <a:picLocks noChangeAspect="1"/>
          </p:cNvPicPr>
          <p:nvPr/>
        </p:nvPicPr>
        <p:blipFill>
          <a:blip r:embed="rId11"/>
          <a:stretch>
            <a:fillRect/>
          </a:stretch>
        </p:blipFill>
        <p:spPr>
          <a:xfrm>
            <a:off x="9382239" y="4747574"/>
            <a:ext cx="588399" cy="588399"/>
          </a:xfrm>
          <a:prstGeom prst="rect">
            <a:avLst/>
          </a:prstGeom>
        </p:spPr>
      </p:pic>
      <p:cxnSp>
        <p:nvCxnSpPr>
          <p:cNvPr id="140" name="Connecteur droit avec flèche 139"/>
          <p:cNvCxnSpPr>
            <a:stCxn id="137" idx="3"/>
            <a:endCxn id="138" idx="1"/>
          </p:cNvCxnSpPr>
          <p:nvPr/>
        </p:nvCxnSpPr>
        <p:spPr>
          <a:xfrm flipV="1">
            <a:off x="9003690" y="5041773"/>
            <a:ext cx="37854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5" name="Connecteur droit avec flèche 144"/>
          <p:cNvCxnSpPr>
            <a:stCxn id="138" idx="3"/>
            <a:endCxn id="136" idx="1"/>
          </p:cNvCxnSpPr>
          <p:nvPr/>
        </p:nvCxnSpPr>
        <p:spPr>
          <a:xfrm>
            <a:off x="9970638" y="5041773"/>
            <a:ext cx="30823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0" name="Connecteur droit avec flèche 149"/>
          <p:cNvCxnSpPr>
            <a:stCxn id="136" idx="3"/>
            <a:endCxn id="132" idx="1"/>
          </p:cNvCxnSpPr>
          <p:nvPr/>
        </p:nvCxnSpPr>
        <p:spPr>
          <a:xfrm flipV="1">
            <a:off x="10801834" y="5051651"/>
            <a:ext cx="308238" cy="11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8" name="Rectangle 157"/>
          <p:cNvSpPr/>
          <p:nvPr/>
        </p:nvSpPr>
        <p:spPr>
          <a:xfrm>
            <a:off x="8336384" y="4605910"/>
            <a:ext cx="3418735" cy="2078011"/>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r-FR"/>
          </a:p>
        </p:txBody>
      </p:sp>
      <p:pic>
        <p:nvPicPr>
          <p:cNvPr id="160" name="Image 159"/>
          <p:cNvPicPr>
            <a:picLocks noChangeAspect="1"/>
          </p:cNvPicPr>
          <p:nvPr/>
        </p:nvPicPr>
        <p:blipFill>
          <a:blip r:embed="rId12"/>
          <a:stretch>
            <a:fillRect/>
          </a:stretch>
        </p:blipFill>
        <p:spPr>
          <a:xfrm>
            <a:off x="8725032" y="5368703"/>
            <a:ext cx="278658" cy="278658"/>
          </a:xfrm>
          <a:prstGeom prst="rect">
            <a:avLst/>
          </a:prstGeom>
        </p:spPr>
      </p:pic>
      <p:sp>
        <p:nvSpPr>
          <p:cNvPr id="161" name="Rectangle 160"/>
          <p:cNvSpPr/>
          <p:nvPr/>
        </p:nvSpPr>
        <p:spPr>
          <a:xfrm>
            <a:off x="9770543" y="3106194"/>
            <a:ext cx="1477125" cy="35345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r-FR" sz="1200" b="1" dirty="0" smtClean="0"/>
          </a:p>
        </p:txBody>
      </p:sp>
      <p:cxnSp>
        <p:nvCxnSpPr>
          <p:cNvPr id="163" name="Connecteur en angle 162"/>
          <p:cNvCxnSpPr>
            <a:stCxn id="161" idx="2"/>
            <a:endCxn id="137" idx="0"/>
          </p:cNvCxnSpPr>
          <p:nvPr/>
        </p:nvCxnSpPr>
        <p:spPr>
          <a:xfrm rot="5400000">
            <a:off x="8958467" y="3219078"/>
            <a:ext cx="1310064" cy="179121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pic>
        <p:nvPicPr>
          <p:cNvPr id="32" name="Image 31"/>
          <p:cNvPicPr>
            <a:picLocks noChangeAspect="1"/>
          </p:cNvPicPr>
          <p:nvPr/>
        </p:nvPicPr>
        <p:blipFill>
          <a:blip r:embed="rId13"/>
          <a:stretch>
            <a:fillRect/>
          </a:stretch>
        </p:blipFill>
        <p:spPr>
          <a:xfrm>
            <a:off x="8390076" y="5317594"/>
            <a:ext cx="350227" cy="350227"/>
          </a:xfrm>
          <a:prstGeom prst="rect">
            <a:avLst/>
          </a:prstGeom>
        </p:spPr>
      </p:pic>
      <p:pic>
        <p:nvPicPr>
          <p:cNvPr id="34" name="Image 33"/>
          <p:cNvPicPr>
            <a:picLocks noChangeAspect="1"/>
          </p:cNvPicPr>
          <p:nvPr/>
        </p:nvPicPr>
        <p:blipFill>
          <a:blip r:embed="rId13"/>
          <a:stretch>
            <a:fillRect/>
          </a:stretch>
        </p:blipFill>
        <p:spPr>
          <a:xfrm>
            <a:off x="1919356" y="1332894"/>
            <a:ext cx="294468" cy="265488"/>
          </a:xfrm>
          <a:prstGeom prst="rect">
            <a:avLst/>
          </a:prstGeom>
        </p:spPr>
      </p:pic>
      <p:sp>
        <p:nvSpPr>
          <p:cNvPr id="2" name="Titre 1"/>
          <p:cNvSpPr>
            <a:spLocks noGrp="1"/>
          </p:cNvSpPr>
          <p:nvPr>
            <p:ph type="title"/>
          </p:nvPr>
        </p:nvSpPr>
        <p:spPr/>
        <p:txBody>
          <a:bodyPr/>
          <a:lstStyle/>
          <a:p>
            <a:endParaRPr lang="fr-FR"/>
          </a:p>
        </p:txBody>
      </p:sp>
      <p:sp>
        <p:nvSpPr>
          <p:cNvPr id="35" name="Titre 2"/>
          <p:cNvSpPr txBox="1">
            <a:spLocks/>
          </p:cNvSpPr>
          <p:nvPr/>
        </p:nvSpPr>
        <p:spPr>
          <a:xfrm>
            <a:off x="835268" y="0"/>
            <a:ext cx="11653595" cy="900000"/>
          </a:xfrm>
          <a:prstGeom prst="rect">
            <a:avLst/>
          </a:prstGeom>
          <a:solidFill>
            <a:schemeClr val="accent4">
              <a:lumMod val="40000"/>
              <a:lumOff val="60000"/>
            </a:schemeClr>
          </a:solidFill>
          <a:ln>
            <a:noFill/>
          </a:ln>
        </p:spPr>
        <p:txBody>
          <a:bodyPr spcFirstLastPara="1" wrap="square" lIns="91425" tIns="91425" rIns="91425" bIns="91425" anchor="ctr" anchorCtr="0"/>
          <a:lstStyle>
            <a:defPPr marR="0" lvl="0" algn="l" rtl="0">
              <a:lnSpc>
                <a:spcPct val="100000"/>
              </a:lnSpc>
              <a:spcBef>
                <a:spcPts val="0"/>
              </a:spcBef>
              <a:spcAft>
                <a:spcPts val="0"/>
              </a:spcAft>
            </a:defPPr>
            <a:lvl1pPr marR="0" lvl="0" algn="l" rtl="0">
              <a:lnSpc>
                <a:spcPct val="90000"/>
              </a:lnSpc>
              <a:spcBef>
                <a:spcPts val="0"/>
              </a:spcBef>
              <a:spcAft>
                <a:spcPts val="0"/>
              </a:spcAft>
              <a:buClr>
                <a:srgbClr val="0B2D78"/>
              </a:buClr>
              <a:buSzPts val="2344"/>
              <a:buFont typeface="Trebuchet MS"/>
              <a:buNone/>
              <a:defRPr sz="2344" b="1" i="0" u="none" strike="noStrike" cap="none">
                <a:solidFill>
                  <a:srgbClr val="0B2D78"/>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fr-FR" dirty="0"/>
              <a:t>The key </a:t>
            </a:r>
            <a:r>
              <a:rPr lang="fr-FR" dirty="0" err="1"/>
              <a:t>features</a:t>
            </a:r>
            <a:r>
              <a:rPr lang="fr-FR" dirty="0"/>
              <a:t>? </a:t>
            </a:r>
          </a:p>
        </p:txBody>
      </p:sp>
      <p:sp>
        <p:nvSpPr>
          <p:cNvPr id="36" name="ZoneTexte 35"/>
          <p:cNvSpPr txBox="1"/>
          <p:nvPr/>
        </p:nvSpPr>
        <p:spPr>
          <a:xfrm>
            <a:off x="0" y="1"/>
            <a:ext cx="835268" cy="702500"/>
          </a:xfrm>
          <a:prstGeom prst="rect">
            <a:avLst/>
          </a:prstGeom>
          <a:noFill/>
        </p:spPr>
        <p:txBody>
          <a:bodyPr wrap="square" rtlCol="1">
            <a:spAutoFit/>
          </a:bodyPr>
          <a:lstStyle/>
          <a:p>
            <a:pPr algn="ctr">
              <a:lnSpc>
                <a:spcPct val="200000"/>
              </a:lnSpc>
            </a:pPr>
            <a:r>
              <a:rPr lang="fr-FR" sz="2344" b="1" dirty="0" smtClean="0">
                <a:solidFill>
                  <a:schemeClr val="bg1"/>
                </a:solidFill>
                <a:latin typeface="Trebuchet MS"/>
                <a:ea typeface="Trebuchet MS"/>
                <a:cs typeface="Trebuchet MS"/>
                <a:sym typeface="Trebuchet MS"/>
              </a:rPr>
              <a:t>3</a:t>
            </a:r>
            <a:endParaRPr lang="fr-FR" sz="2344" b="1" dirty="0">
              <a:solidFill>
                <a:schemeClr val="bg1"/>
              </a:solidFill>
              <a:latin typeface="Trebuchet MS"/>
              <a:ea typeface="Trebuchet MS"/>
              <a:cs typeface="Trebuchet MS"/>
              <a:sym typeface="Trebuchet MS"/>
            </a:endParaRPr>
          </a:p>
        </p:txBody>
      </p:sp>
    </p:spTree>
    <p:extLst>
      <p:ext uri="{BB962C8B-B14F-4D97-AF65-F5344CB8AC3E}">
        <p14:creationId xmlns:p14="http://schemas.microsoft.com/office/powerpoint/2010/main" val="31116052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Espace réservé du texte 1"/>
          <p:cNvSpPr>
            <a:spLocks noGrp="1"/>
          </p:cNvSpPr>
          <p:nvPr>
            <p:ph type="body" idx="1"/>
          </p:nvPr>
        </p:nvSpPr>
        <p:spPr>
          <a:xfrm>
            <a:off x="911714" y="947018"/>
            <a:ext cx="6853906" cy="5160144"/>
          </a:xfrm>
        </p:spPr>
        <p:txBody>
          <a:bodyPr/>
          <a:lstStyle/>
          <a:p>
            <a:pPr marL="0" indent="0" algn="just">
              <a:buClr>
                <a:schemeClr val="accent1">
                  <a:lumMod val="50000"/>
                </a:schemeClr>
              </a:buClr>
              <a:buSzPct val="150000"/>
            </a:pPr>
            <a:r>
              <a:rPr lang="fr-FR" sz="1800" dirty="0">
                <a:solidFill>
                  <a:srgbClr val="C00000"/>
                </a:solidFill>
              </a:rPr>
              <a:t>Customer/consumer </a:t>
            </a:r>
            <a:r>
              <a:rPr lang="fr-FR" sz="1800" dirty="0" err="1" smtClean="0">
                <a:solidFill>
                  <a:srgbClr val="C00000"/>
                </a:solidFill>
              </a:rPr>
              <a:t>journey</a:t>
            </a:r>
            <a:r>
              <a:rPr lang="fr-FR" sz="1800" dirty="0" smtClean="0">
                <a:solidFill>
                  <a:srgbClr val="C00000"/>
                </a:solidFill>
              </a:rPr>
              <a:t>  (</a:t>
            </a:r>
            <a:r>
              <a:rPr lang="en-US" sz="1800" dirty="0" smtClean="0">
                <a:solidFill>
                  <a:srgbClr val="C00000"/>
                </a:solidFill>
                <a:sym typeface="Arial"/>
              </a:rPr>
              <a:t>App)</a:t>
            </a:r>
            <a:endParaRPr lang="fr-FR" sz="1800" dirty="0">
              <a:solidFill>
                <a:srgbClr val="C00000"/>
              </a:solidFill>
            </a:endParaRPr>
          </a:p>
          <a:p>
            <a:pPr marL="171450" indent="-171450" algn="just">
              <a:buClr>
                <a:schemeClr val="accent1">
                  <a:lumMod val="50000"/>
                </a:schemeClr>
              </a:buClr>
              <a:buSzPct val="150000"/>
              <a:buFont typeface="Wingdings" panose="05000000000000000000" pitchFamily="2" charset="2"/>
              <a:buChar char="§"/>
            </a:pPr>
            <a:r>
              <a:rPr lang="en-US" sz="1200" dirty="0" smtClean="0">
                <a:sym typeface="Arial"/>
              </a:rPr>
              <a:t>Discovery</a:t>
            </a:r>
          </a:p>
          <a:p>
            <a:pPr marL="628650" lvl="1" indent="-171450" algn="just">
              <a:buClr>
                <a:schemeClr val="accent1">
                  <a:lumMod val="50000"/>
                </a:schemeClr>
              </a:buClr>
              <a:buSzPct val="150000"/>
              <a:buFont typeface="Arial" panose="020B0604020202020204" pitchFamily="34" charset="0"/>
              <a:buChar char="•"/>
            </a:pPr>
            <a:r>
              <a:rPr lang="en-US" sz="1200" dirty="0">
                <a:solidFill>
                  <a:srgbClr val="0B2D77"/>
                </a:solidFill>
                <a:sym typeface="Arial"/>
              </a:rPr>
              <a:t>Advanced search: by date, location, event type, restaurant type, price, reviews, etc</a:t>
            </a:r>
            <a:r>
              <a:rPr lang="en-US" sz="1200" dirty="0" smtClean="0">
                <a:solidFill>
                  <a:srgbClr val="0B2D77"/>
                </a:solidFill>
                <a:sym typeface="Arial"/>
              </a:rPr>
              <a:t>.</a:t>
            </a:r>
            <a:endParaRPr lang="en-US" sz="1200" dirty="0">
              <a:solidFill>
                <a:srgbClr val="0B2D77"/>
              </a:solidFill>
              <a:sym typeface="Arial"/>
            </a:endParaRPr>
          </a:p>
          <a:p>
            <a:pPr marL="628650" lvl="1" indent="-171450" algn="just">
              <a:buClr>
                <a:schemeClr val="accent1">
                  <a:lumMod val="50000"/>
                </a:schemeClr>
              </a:buClr>
              <a:buSzPct val="150000"/>
              <a:buFont typeface="Arial" panose="020B0604020202020204" pitchFamily="34" charset="0"/>
              <a:buChar char="•"/>
            </a:pPr>
            <a:r>
              <a:rPr lang="en-US" sz="1200" dirty="0">
                <a:solidFill>
                  <a:srgbClr val="0B2D77"/>
                </a:solidFill>
                <a:sym typeface="Arial"/>
              </a:rPr>
              <a:t>Filters &amp; sorting: filter by price, distance, ratings, availability, service type</a:t>
            </a:r>
            <a:r>
              <a:rPr lang="en-US" sz="1200" dirty="0" smtClean="0">
                <a:solidFill>
                  <a:srgbClr val="0B2D77"/>
                </a:solidFill>
                <a:sym typeface="Arial"/>
              </a:rPr>
              <a:t>.</a:t>
            </a:r>
            <a:endParaRPr lang="en-US" sz="1200" dirty="0">
              <a:solidFill>
                <a:srgbClr val="0B2D77"/>
              </a:solidFill>
              <a:sym typeface="Arial"/>
            </a:endParaRPr>
          </a:p>
          <a:p>
            <a:pPr marL="628650" lvl="1" indent="-171450" algn="just">
              <a:buClr>
                <a:schemeClr val="accent1">
                  <a:lumMod val="50000"/>
                </a:schemeClr>
              </a:buClr>
              <a:buSzPct val="150000"/>
              <a:buFont typeface="Arial" panose="020B0604020202020204" pitchFamily="34" charset="0"/>
              <a:buChar char="•"/>
            </a:pPr>
            <a:r>
              <a:rPr lang="en-US" sz="1200" dirty="0">
                <a:solidFill>
                  <a:srgbClr val="0B2D77"/>
                </a:solidFill>
                <a:sym typeface="Arial"/>
              </a:rPr>
              <a:t>Interactive map: shows nearby restaurants, cafés, lounges, or events</a:t>
            </a:r>
            <a:r>
              <a:rPr lang="en-US" sz="1200" dirty="0" smtClean="0">
                <a:solidFill>
                  <a:srgbClr val="0B2D77"/>
                </a:solidFill>
                <a:sym typeface="Arial"/>
              </a:rPr>
              <a:t>.</a:t>
            </a:r>
            <a:endParaRPr lang="en-US" sz="1200" dirty="0">
              <a:solidFill>
                <a:srgbClr val="0B2D77"/>
              </a:solidFill>
              <a:sym typeface="Arial"/>
            </a:endParaRPr>
          </a:p>
          <a:p>
            <a:pPr marL="171450" indent="-171450" algn="just">
              <a:buClr>
                <a:schemeClr val="accent1">
                  <a:lumMod val="50000"/>
                </a:schemeClr>
              </a:buClr>
              <a:buSzPct val="150000"/>
              <a:buFont typeface="Wingdings" panose="05000000000000000000" pitchFamily="2" charset="2"/>
              <a:buChar char="§"/>
            </a:pPr>
            <a:endParaRPr lang="en-US" sz="1200" dirty="0" smtClean="0">
              <a:sym typeface="Arial"/>
            </a:endParaRPr>
          </a:p>
          <a:p>
            <a:pPr marL="171450" indent="-171450" algn="just">
              <a:buClr>
                <a:schemeClr val="accent1">
                  <a:lumMod val="50000"/>
                </a:schemeClr>
              </a:buClr>
              <a:buSzPct val="150000"/>
              <a:buFont typeface="Wingdings" panose="05000000000000000000" pitchFamily="2" charset="2"/>
              <a:buChar char="§"/>
            </a:pPr>
            <a:endParaRPr lang="en-US" sz="1200" dirty="0" smtClean="0">
              <a:sym typeface="Arial"/>
            </a:endParaRPr>
          </a:p>
          <a:p>
            <a:pPr marL="171450" indent="-171450" algn="just">
              <a:buClr>
                <a:schemeClr val="accent1">
                  <a:lumMod val="50000"/>
                </a:schemeClr>
              </a:buClr>
              <a:buSzPct val="150000"/>
              <a:buFont typeface="Wingdings" panose="05000000000000000000" pitchFamily="2" charset="2"/>
              <a:buChar char="§"/>
            </a:pPr>
            <a:r>
              <a:rPr lang="en-US" sz="1200" dirty="0" smtClean="0">
                <a:sym typeface="Arial"/>
              </a:rPr>
              <a:t>Reservation</a:t>
            </a:r>
            <a:endParaRPr lang="en-US" sz="1200" dirty="0">
              <a:sym typeface="Arial"/>
            </a:endParaRPr>
          </a:p>
          <a:p>
            <a:pPr marL="628650" lvl="1" indent="-171450" algn="just">
              <a:buClr>
                <a:schemeClr val="accent1">
                  <a:lumMod val="50000"/>
                </a:schemeClr>
              </a:buClr>
              <a:buSzPct val="150000"/>
              <a:buFont typeface="Arial" panose="020B0604020202020204" pitchFamily="34" charset="0"/>
              <a:buChar char="•"/>
            </a:pPr>
            <a:r>
              <a:rPr lang="en-US" sz="1200" dirty="0">
                <a:solidFill>
                  <a:srgbClr val="0B2D77"/>
                </a:solidFill>
                <a:sym typeface="Arial"/>
              </a:rPr>
              <a:t>Consumer make the reservation in a few clicks from the app, with online payment directly via the app or on-site.</a:t>
            </a:r>
          </a:p>
          <a:p>
            <a:pPr marL="628650" lvl="1" indent="-171450" algn="just">
              <a:buClr>
                <a:schemeClr val="accent1">
                  <a:lumMod val="50000"/>
                </a:schemeClr>
              </a:buClr>
              <a:buSzPct val="150000"/>
              <a:buFont typeface="Arial" panose="020B0604020202020204" pitchFamily="34" charset="0"/>
              <a:buChar char="•"/>
            </a:pPr>
            <a:r>
              <a:rPr lang="en-US" sz="1200" dirty="0">
                <a:solidFill>
                  <a:srgbClr val="0B2D77"/>
                </a:solidFill>
                <a:sym typeface="Arial"/>
              </a:rPr>
              <a:t>Consumer receives a reservation confirmation (notification + email).</a:t>
            </a:r>
          </a:p>
          <a:p>
            <a:pPr marL="628650" lvl="1" indent="-171450" algn="just">
              <a:buClr>
                <a:schemeClr val="accent1">
                  <a:lumMod val="50000"/>
                </a:schemeClr>
              </a:buClr>
              <a:buSzPct val="150000"/>
              <a:buFont typeface="Arial" panose="020B0604020202020204" pitchFamily="34" charset="0"/>
              <a:buChar char="•"/>
            </a:pPr>
            <a:r>
              <a:rPr lang="en-US" sz="1200" dirty="0">
                <a:solidFill>
                  <a:srgbClr val="0B2D77"/>
                </a:solidFill>
                <a:sym typeface="Arial"/>
              </a:rPr>
              <a:t>Consumer can view their reservations in the app</a:t>
            </a:r>
            <a:r>
              <a:rPr lang="en-US" sz="1200" dirty="0" smtClean="0">
                <a:solidFill>
                  <a:srgbClr val="0B2D77"/>
                </a:solidFill>
                <a:sym typeface="Arial"/>
              </a:rPr>
              <a:t>.</a:t>
            </a:r>
          </a:p>
          <a:p>
            <a:pPr marL="457200" lvl="1" indent="0" algn="just">
              <a:buClr>
                <a:schemeClr val="accent1">
                  <a:lumMod val="50000"/>
                </a:schemeClr>
              </a:buClr>
              <a:buSzPct val="150000"/>
              <a:buNone/>
            </a:pPr>
            <a:endParaRPr lang="en-US" sz="1200" dirty="0" smtClean="0">
              <a:solidFill>
                <a:srgbClr val="0B2D77"/>
              </a:solidFill>
              <a:sym typeface="Arial"/>
            </a:endParaRPr>
          </a:p>
          <a:p>
            <a:pPr marL="457200" lvl="1" indent="0" algn="just">
              <a:buClr>
                <a:schemeClr val="accent1">
                  <a:lumMod val="50000"/>
                </a:schemeClr>
              </a:buClr>
              <a:buSzPct val="150000"/>
              <a:buNone/>
            </a:pPr>
            <a:endParaRPr lang="en-US" sz="1200" dirty="0">
              <a:solidFill>
                <a:srgbClr val="0B2D77"/>
              </a:solidFill>
              <a:sym typeface="Arial"/>
            </a:endParaRPr>
          </a:p>
          <a:p>
            <a:pPr marL="171450" indent="-171450" algn="just">
              <a:buClr>
                <a:schemeClr val="accent1">
                  <a:lumMod val="50000"/>
                </a:schemeClr>
              </a:buClr>
              <a:buSzPct val="150000"/>
              <a:buFont typeface="Wingdings" panose="05000000000000000000" pitchFamily="2" charset="2"/>
              <a:buChar char="§"/>
            </a:pPr>
            <a:r>
              <a:rPr lang="en-US" sz="1200" dirty="0" smtClean="0">
                <a:sym typeface="Arial"/>
              </a:rPr>
              <a:t>Recommendations</a:t>
            </a:r>
          </a:p>
          <a:p>
            <a:pPr marL="628650" lvl="1" indent="-171450" algn="just">
              <a:buClr>
                <a:schemeClr val="accent1">
                  <a:lumMod val="50000"/>
                </a:schemeClr>
              </a:buClr>
              <a:buSzPct val="150000"/>
              <a:buFont typeface="Arial" panose="020B0604020202020204" pitchFamily="34" charset="0"/>
              <a:buChar char="•"/>
            </a:pPr>
            <a:r>
              <a:rPr lang="en-US" sz="1200" dirty="0">
                <a:solidFill>
                  <a:srgbClr val="0B2D77"/>
                </a:solidFill>
              </a:rPr>
              <a:t>User Profile Analysis </a:t>
            </a:r>
            <a:r>
              <a:rPr lang="en-US" sz="1200" dirty="0" smtClean="0">
                <a:solidFill>
                  <a:srgbClr val="0B2D77"/>
                </a:solidFill>
              </a:rPr>
              <a:t>: The </a:t>
            </a:r>
            <a:r>
              <a:rPr lang="en-US" sz="1200" dirty="0">
                <a:solidFill>
                  <a:srgbClr val="0B2D77"/>
                </a:solidFill>
              </a:rPr>
              <a:t>application analyzes the user’s profile by detecting habits (preferred days, average budget, activities) and automatically segmenting them (families, young professionals, expatriates, etc.) for </a:t>
            </a:r>
            <a:r>
              <a:rPr lang="en-US" sz="1200" dirty="0" smtClean="0">
                <a:solidFill>
                  <a:srgbClr val="0B2D77"/>
                </a:solidFill>
              </a:rPr>
              <a:t>recommendation</a:t>
            </a:r>
          </a:p>
          <a:p>
            <a:pPr marL="457200" lvl="1" indent="0" algn="just">
              <a:buClr>
                <a:schemeClr val="accent1">
                  <a:lumMod val="50000"/>
                </a:schemeClr>
              </a:buClr>
              <a:buSzPct val="150000"/>
              <a:buNone/>
            </a:pPr>
            <a:endParaRPr lang="en-US" sz="1200" dirty="0">
              <a:solidFill>
                <a:srgbClr val="0B2D77"/>
              </a:solidFill>
            </a:endParaRPr>
          </a:p>
          <a:p>
            <a:pPr marL="628650" lvl="1" indent="-171450" algn="just">
              <a:buClr>
                <a:schemeClr val="accent1">
                  <a:lumMod val="50000"/>
                </a:schemeClr>
              </a:buClr>
              <a:buSzPct val="150000"/>
              <a:buFont typeface="Arial" panose="020B0604020202020204" pitchFamily="34" charset="0"/>
              <a:buChar char="•"/>
            </a:pPr>
            <a:r>
              <a:rPr lang="en-US" sz="1200" dirty="0">
                <a:solidFill>
                  <a:srgbClr val="0B2D77"/>
                </a:solidFill>
              </a:rPr>
              <a:t>Recommendation Engine </a:t>
            </a:r>
            <a:r>
              <a:rPr lang="en-US" sz="1200" dirty="0" smtClean="0">
                <a:solidFill>
                  <a:srgbClr val="0B2D77"/>
                </a:solidFill>
              </a:rPr>
              <a:t>: An </a:t>
            </a:r>
            <a:r>
              <a:rPr lang="en-US" sz="1200" dirty="0">
                <a:solidFill>
                  <a:srgbClr val="0B2D77"/>
                </a:solidFill>
              </a:rPr>
              <a:t>intelligent recommendation engine then suggests personalized events: collaborative (inspired by similar profiles), content-based (similar to past bookings), and hybrid with predictive AI to anticipate future preferences.</a:t>
            </a:r>
            <a:endParaRPr lang="en-US" sz="1200" dirty="0">
              <a:solidFill>
                <a:srgbClr val="0B2D77"/>
              </a:solidFill>
              <a:sym typeface="Arial"/>
            </a:endParaRPr>
          </a:p>
        </p:txBody>
      </p:sp>
      <p:sp>
        <p:nvSpPr>
          <p:cNvPr id="81" name="Rectangle 80"/>
          <p:cNvSpPr/>
          <p:nvPr/>
        </p:nvSpPr>
        <p:spPr>
          <a:xfrm>
            <a:off x="9939004" y="3053593"/>
            <a:ext cx="457176" cy="523220"/>
          </a:xfrm>
          <a:prstGeom prst="rect">
            <a:avLst/>
          </a:prstGeom>
        </p:spPr>
        <p:txBody>
          <a:bodyPr wrap="none">
            <a:spAutoFit/>
          </a:bodyPr>
          <a:lstStyle/>
          <a:p>
            <a:pPr marL="269875"/>
            <a:endParaRPr lang="en-US" dirty="0"/>
          </a:p>
          <a:p>
            <a:pPr marL="269875" lvl="0" indent="0"/>
            <a:endParaRPr lang="en-US" dirty="0"/>
          </a:p>
        </p:txBody>
      </p:sp>
      <p:sp>
        <p:nvSpPr>
          <p:cNvPr id="82" name="Rectangle 81"/>
          <p:cNvSpPr/>
          <p:nvPr/>
        </p:nvSpPr>
        <p:spPr>
          <a:xfrm>
            <a:off x="9770543" y="2540662"/>
            <a:ext cx="1463909" cy="5129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r-FR" sz="1200" b="1" dirty="0" smtClean="0"/>
              <a:t>Menu</a:t>
            </a:r>
          </a:p>
          <a:p>
            <a:pPr algn="ctr"/>
            <a:r>
              <a:rPr lang="fr-FR" sz="1200" b="1" dirty="0" err="1" smtClean="0"/>
              <a:t>Advertisement</a:t>
            </a:r>
            <a:r>
              <a:rPr lang="fr-FR" sz="1200" b="1" dirty="0" smtClean="0"/>
              <a:t> </a:t>
            </a:r>
          </a:p>
        </p:txBody>
      </p:sp>
      <p:cxnSp>
        <p:nvCxnSpPr>
          <p:cNvPr id="83" name="Connecteur droit avec flèche 82"/>
          <p:cNvCxnSpPr>
            <a:stCxn id="85" idx="2"/>
            <a:endCxn id="82" idx="0"/>
          </p:cNvCxnSpPr>
          <p:nvPr/>
        </p:nvCxnSpPr>
        <p:spPr>
          <a:xfrm>
            <a:off x="10499750" y="1950762"/>
            <a:ext cx="0" cy="5899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84" name="Image 83"/>
          <p:cNvPicPr>
            <a:picLocks noChangeAspect="1"/>
          </p:cNvPicPr>
          <p:nvPr/>
        </p:nvPicPr>
        <p:blipFill>
          <a:blip r:embed="rId2"/>
          <a:stretch>
            <a:fillRect/>
          </a:stretch>
        </p:blipFill>
        <p:spPr>
          <a:xfrm>
            <a:off x="9724535" y="1014425"/>
            <a:ext cx="1564845" cy="886054"/>
          </a:xfrm>
          <a:prstGeom prst="rect">
            <a:avLst/>
          </a:prstGeom>
        </p:spPr>
      </p:pic>
      <p:sp>
        <p:nvSpPr>
          <p:cNvPr id="85" name="Rectangle 84"/>
          <p:cNvSpPr/>
          <p:nvPr/>
        </p:nvSpPr>
        <p:spPr>
          <a:xfrm>
            <a:off x="9578351" y="947018"/>
            <a:ext cx="1842798" cy="1003744"/>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r-FR"/>
          </a:p>
        </p:txBody>
      </p:sp>
      <p:pic>
        <p:nvPicPr>
          <p:cNvPr id="86" name="Image 85"/>
          <p:cNvPicPr>
            <a:picLocks noChangeAspect="1"/>
          </p:cNvPicPr>
          <p:nvPr/>
        </p:nvPicPr>
        <p:blipFill>
          <a:blip r:embed="rId3"/>
          <a:stretch>
            <a:fillRect/>
          </a:stretch>
        </p:blipFill>
        <p:spPr>
          <a:xfrm>
            <a:off x="10803427" y="3070708"/>
            <a:ext cx="414657" cy="414657"/>
          </a:xfrm>
          <a:prstGeom prst="rect">
            <a:avLst/>
          </a:prstGeom>
        </p:spPr>
      </p:pic>
      <p:pic>
        <p:nvPicPr>
          <p:cNvPr id="87" name="Image 86"/>
          <p:cNvPicPr>
            <a:picLocks noChangeAspect="1"/>
          </p:cNvPicPr>
          <p:nvPr/>
        </p:nvPicPr>
        <p:blipFill>
          <a:blip r:embed="rId4"/>
          <a:stretch>
            <a:fillRect/>
          </a:stretch>
        </p:blipFill>
        <p:spPr>
          <a:xfrm>
            <a:off x="10424874" y="3117393"/>
            <a:ext cx="323059" cy="323059"/>
          </a:xfrm>
          <a:prstGeom prst="rect">
            <a:avLst/>
          </a:prstGeom>
        </p:spPr>
      </p:pic>
      <p:pic>
        <p:nvPicPr>
          <p:cNvPr id="88" name="Image 87"/>
          <p:cNvPicPr>
            <a:picLocks noChangeAspect="1"/>
          </p:cNvPicPr>
          <p:nvPr/>
        </p:nvPicPr>
        <p:blipFill>
          <a:blip r:embed="rId5"/>
          <a:stretch>
            <a:fillRect/>
          </a:stretch>
        </p:blipFill>
        <p:spPr>
          <a:xfrm>
            <a:off x="9871478" y="3066916"/>
            <a:ext cx="408762" cy="408762"/>
          </a:xfrm>
          <a:prstGeom prst="rect">
            <a:avLst/>
          </a:prstGeom>
        </p:spPr>
      </p:pic>
      <p:pic>
        <p:nvPicPr>
          <p:cNvPr id="89" name="Image 88"/>
          <p:cNvPicPr>
            <a:picLocks noChangeAspect="1"/>
          </p:cNvPicPr>
          <p:nvPr/>
        </p:nvPicPr>
        <p:blipFill>
          <a:blip r:embed="rId6"/>
          <a:stretch>
            <a:fillRect/>
          </a:stretch>
        </p:blipFill>
        <p:spPr>
          <a:xfrm>
            <a:off x="8153682" y="1080891"/>
            <a:ext cx="769495" cy="769495"/>
          </a:xfrm>
          <a:prstGeom prst="rect">
            <a:avLst/>
          </a:prstGeom>
        </p:spPr>
      </p:pic>
      <p:cxnSp>
        <p:nvCxnSpPr>
          <p:cNvPr id="90" name="Connecteur droit avec flèche 89"/>
          <p:cNvCxnSpPr>
            <a:stCxn id="89" idx="3"/>
            <a:endCxn id="85" idx="1"/>
          </p:cNvCxnSpPr>
          <p:nvPr/>
        </p:nvCxnSpPr>
        <p:spPr>
          <a:xfrm flipV="1">
            <a:off x="8923177" y="1448890"/>
            <a:ext cx="65517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32" name="Image 131"/>
          <p:cNvPicPr>
            <a:picLocks noChangeAspect="1"/>
          </p:cNvPicPr>
          <p:nvPr/>
        </p:nvPicPr>
        <p:blipFill>
          <a:blip r:embed="rId7"/>
          <a:stretch>
            <a:fillRect/>
          </a:stretch>
        </p:blipFill>
        <p:spPr>
          <a:xfrm>
            <a:off x="11110072" y="4764827"/>
            <a:ext cx="573648" cy="573648"/>
          </a:xfrm>
          <a:prstGeom prst="rect">
            <a:avLst/>
          </a:prstGeom>
        </p:spPr>
      </p:pic>
      <p:cxnSp>
        <p:nvCxnSpPr>
          <p:cNvPr id="135" name="Connecteur en angle 134"/>
          <p:cNvCxnSpPr>
            <a:stCxn id="132" idx="3"/>
            <a:endCxn id="84" idx="3"/>
          </p:cNvCxnSpPr>
          <p:nvPr/>
        </p:nvCxnSpPr>
        <p:spPr>
          <a:xfrm flipH="1" flipV="1">
            <a:off x="11289380" y="1457452"/>
            <a:ext cx="394340" cy="3594199"/>
          </a:xfrm>
          <a:prstGeom prst="bentConnector3">
            <a:avLst>
              <a:gd name="adj1" fmla="val -57970"/>
            </a:avLst>
          </a:prstGeom>
          <a:ln>
            <a:tailEnd type="triangle"/>
          </a:ln>
        </p:spPr>
        <p:style>
          <a:lnRef idx="1">
            <a:schemeClr val="accent1"/>
          </a:lnRef>
          <a:fillRef idx="0">
            <a:schemeClr val="accent1"/>
          </a:fillRef>
          <a:effectRef idx="0">
            <a:schemeClr val="accent1"/>
          </a:effectRef>
          <a:fontRef idx="minor">
            <a:schemeClr val="tx1"/>
          </a:fontRef>
        </p:style>
      </p:cxnSp>
      <p:pic>
        <p:nvPicPr>
          <p:cNvPr id="136" name="Image 135"/>
          <p:cNvPicPr>
            <a:picLocks noChangeAspect="1"/>
          </p:cNvPicPr>
          <p:nvPr/>
        </p:nvPicPr>
        <p:blipFill>
          <a:blip r:embed="rId8"/>
          <a:stretch>
            <a:fillRect/>
          </a:stretch>
        </p:blipFill>
        <p:spPr>
          <a:xfrm>
            <a:off x="10278876" y="4677894"/>
            <a:ext cx="522958" cy="749902"/>
          </a:xfrm>
          <a:prstGeom prst="rect">
            <a:avLst/>
          </a:prstGeom>
        </p:spPr>
      </p:pic>
      <p:cxnSp>
        <p:nvCxnSpPr>
          <p:cNvPr id="150" name="Connecteur droit avec flèche 149"/>
          <p:cNvCxnSpPr>
            <a:stCxn id="136" idx="3"/>
            <a:endCxn id="132" idx="1"/>
          </p:cNvCxnSpPr>
          <p:nvPr/>
        </p:nvCxnSpPr>
        <p:spPr>
          <a:xfrm flipV="1">
            <a:off x="10801834" y="5051651"/>
            <a:ext cx="308238" cy="11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8" name="Rectangle 157"/>
          <p:cNvSpPr/>
          <p:nvPr/>
        </p:nvSpPr>
        <p:spPr>
          <a:xfrm>
            <a:off x="9724535" y="4605911"/>
            <a:ext cx="2030584" cy="1162286"/>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r-FR"/>
          </a:p>
        </p:txBody>
      </p:sp>
      <p:pic>
        <p:nvPicPr>
          <p:cNvPr id="160" name="Image 159"/>
          <p:cNvPicPr>
            <a:picLocks noChangeAspect="1"/>
          </p:cNvPicPr>
          <p:nvPr/>
        </p:nvPicPr>
        <p:blipFill>
          <a:blip r:embed="rId9"/>
          <a:stretch>
            <a:fillRect/>
          </a:stretch>
        </p:blipFill>
        <p:spPr>
          <a:xfrm>
            <a:off x="11446774" y="4274419"/>
            <a:ext cx="278658" cy="278658"/>
          </a:xfrm>
          <a:prstGeom prst="rect">
            <a:avLst/>
          </a:prstGeom>
        </p:spPr>
      </p:pic>
      <p:sp>
        <p:nvSpPr>
          <p:cNvPr id="161" name="Rectangle 160"/>
          <p:cNvSpPr/>
          <p:nvPr/>
        </p:nvSpPr>
        <p:spPr>
          <a:xfrm>
            <a:off x="9770543" y="3106194"/>
            <a:ext cx="1477125" cy="35345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r-FR" sz="1200" b="1" dirty="0" smtClean="0"/>
          </a:p>
        </p:txBody>
      </p:sp>
      <p:cxnSp>
        <p:nvCxnSpPr>
          <p:cNvPr id="4" name="Connecteur droit avec flèche 3"/>
          <p:cNvCxnSpPr>
            <a:stCxn id="26" idx="2"/>
            <a:endCxn id="136" idx="0"/>
          </p:cNvCxnSpPr>
          <p:nvPr/>
        </p:nvCxnSpPr>
        <p:spPr>
          <a:xfrm>
            <a:off x="10540355" y="3856009"/>
            <a:ext cx="0" cy="8218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title"/>
          </p:nvPr>
        </p:nvSpPr>
        <p:spPr/>
        <p:txBody>
          <a:bodyPr/>
          <a:lstStyle/>
          <a:p>
            <a:endParaRPr lang="fr-FR"/>
          </a:p>
        </p:txBody>
      </p:sp>
      <p:sp>
        <p:nvSpPr>
          <p:cNvPr id="24" name="Titre 2"/>
          <p:cNvSpPr txBox="1">
            <a:spLocks/>
          </p:cNvSpPr>
          <p:nvPr/>
        </p:nvSpPr>
        <p:spPr>
          <a:xfrm>
            <a:off x="835268" y="0"/>
            <a:ext cx="11653595" cy="900000"/>
          </a:xfrm>
          <a:prstGeom prst="rect">
            <a:avLst/>
          </a:prstGeom>
          <a:solidFill>
            <a:schemeClr val="accent4">
              <a:lumMod val="40000"/>
              <a:lumOff val="60000"/>
            </a:schemeClr>
          </a:solidFill>
          <a:ln>
            <a:noFill/>
          </a:ln>
        </p:spPr>
        <p:txBody>
          <a:bodyPr spcFirstLastPara="1" wrap="square" lIns="91425" tIns="91425" rIns="91425" bIns="91425" anchor="ctr" anchorCtr="0"/>
          <a:lstStyle>
            <a:defPPr marR="0" lvl="0" algn="l" rtl="0">
              <a:lnSpc>
                <a:spcPct val="100000"/>
              </a:lnSpc>
              <a:spcBef>
                <a:spcPts val="0"/>
              </a:spcBef>
              <a:spcAft>
                <a:spcPts val="0"/>
              </a:spcAft>
            </a:defPPr>
            <a:lvl1pPr marR="0" lvl="0" algn="l" rtl="0">
              <a:lnSpc>
                <a:spcPct val="90000"/>
              </a:lnSpc>
              <a:spcBef>
                <a:spcPts val="0"/>
              </a:spcBef>
              <a:spcAft>
                <a:spcPts val="0"/>
              </a:spcAft>
              <a:buClr>
                <a:srgbClr val="0B2D78"/>
              </a:buClr>
              <a:buSzPts val="2344"/>
              <a:buFont typeface="Trebuchet MS"/>
              <a:buNone/>
              <a:defRPr sz="2344" b="1" i="0" u="none" strike="noStrike" cap="none">
                <a:solidFill>
                  <a:srgbClr val="0B2D78"/>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fr-FR" dirty="0"/>
              <a:t>The key </a:t>
            </a:r>
            <a:r>
              <a:rPr lang="fr-FR" dirty="0" err="1"/>
              <a:t>features</a:t>
            </a:r>
            <a:r>
              <a:rPr lang="fr-FR" dirty="0"/>
              <a:t>? </a:t>
            </a:r>
          </a:p>
        </p:txBody>
      </p:sp>
      <p:sp>
        <p:nvSpPr>
          <p:cNvPr id="25" name="ZoneTexte 24"/>
          <p:cNvSpPr txBox="1"/>
          <p:nvPr/>
        </p:nvSpPr>
        <p:spPr>
          <a:xfrm>
            <a:off x="0" y="1"/>
            <a:ext cx="835268" cy="702500"/>
          </a:xfrm>
          <a:prstGeom prst="rect">
            <a:avLst/>
          </a:prstGeom>
          <a:noFill/>
        </p:spPr>
        <p:txBody>
          <a:bodyPr wrap="square" rtlCol="1">
            <a:spAutoFit/>
          </a:bodyPr>
          <a:lstStyle/>
          <a:p>
            <a:pPr algn="ctr">
              <a:lnSpc>
                <a:spcPct val="200000"/>
              </a:lnSpc>
            </a:pPr>
            <a:r>
              <a:rPr lang="fr-FR" sz="2344" b="1" dirty="0" smtClean="0">
                <a:solidFill>
                  <a:schemeClr val="bg1"/>
                </a:solidFill>
                <a:latin typeface="Trebuchet MS"/>
                <a:ea typeface="Trebuchet MS"/>
                <a:cs typeface="Trebuchet MS"/>
                <a:sym typeface="Trebuchet MS"/>
              </a:rPr>
              <a:t>3</a:t>
            </a:r>
            <a:endParaRPr lang="fr-FR" sz="2344" b="1" dirty="0">
              <a:solidFill>
                <a:schemeClr val="bg1"/>
              </a:solidFill>
              <a:latin typeface="Trebuchet MS"/>
              <a:ea typeface="Trebuchet MS"/>
              <a:cs typeface="Trebuchet MS"/>
              <a:sym typeface="Trebuchet MS"/>
            </a:endParaRPr>
          </a:p>
        </p:txBody>
      </p:sp>
      <p:pic>
        <p:nvPicPr>
          <p:cNvPr id="26" name="Image 25"/>
          <p:cNvPicPr>
            <a:picLocks noChangeAspect="1"/>
          </p:cNvPicPr>
          <p:nvPr/>
        </p:nvPicPr>
        <p:blipFill>
          <a:blip r:embed="rId10"/>
          <a:stretch>
            <a:fillRect/>
          </a:stretch>
        </p:blipFill>
        <p:spPr>
          <a:xfrm>
            <a:off x="10315992" y="3451445"/>
            <a:ext cx="448725" cy="404564"/>
          </a:xfrm>
          <a:prstGeom prst="rect">
            <a:avLst/>
          </a:prstGeom>
        </p:spPr>
      </p:pic>
      <p:pic>
        <p:nvPicPr>
          <p:cNvPr id="28" name="Image 27"/>
          <p:cNvPicPr>
            <a:picLocks noChangeAspect="1"/>
          </p:cNvPicPr>
          <p:nvPr/>
        </p:nvPicPr>
        <p:blipFill>
          <a:blip r:embed="rId10"/>
          <a:stretch>
            <a:fillRect/>
          </a:stretch>
        </p:blipFill>
        <p:spPr>
          <a:xfrm>
            <a:off x="2462640" y="4115824"/>
            <a:ext cx="351812" cy="317189"/>
          </a:xfrm>
          <a:prstGeom prst="rect">
            <a:avLst/>
          </a:prstGeom>
        </p:spPr>
      </p:pic>
      <p:pic>
        <p:nvPicPr>
          <p:cNvPr id="27" name="Image 26"/>
          <p:cNvPicPr>
            <a:picLocks noChangeAspect="1"/>
          </p:cNvPicPr>
          <p:nvPr/>
        </p:nvPicPr>
        <p:blipFill>
          <a:blip r:embed="rId10"/>
          <a:stretch>
            <a:fillRect/>
          </a:stretch>
        </p:blipFill>
        <p:spPr>
          <a:xfrm>
            <a:off x="1918354" y="1307043"/>
            <a:ext cx="351812" cy="317189"/>
          </a:xfrm>
          <a:prstGeom prst="rect">
            <a:avLst/>
          </a:prstGeom>
        </p:spPr>
      </p:pic>
    </p:spTree>
    <p:extLst>
      <p:ext uri="{BB962C8B-B14F-4D97-AF65-F5344CB8AC3E}">
        <p14:creationId xmlns:p14="http://schemas.microsoft.com/office/powerpoint/2010/main" val="42135730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me 5"/>
          <p:cNvGraphicFramePr/>
          <p:nvPr>
            <p:extLst>
              <p:ext uri="{D42A27DB-BD31-4B8C-83A1-F6EECF244321}">
                <p14:modId xmlns:p14="http://schemas.microsoft.com/office/powerpoint/2010/main" val="1610227467"/>
              </p:ext>
            </p:extLst>
          </p:nvPr>
        </p:nvGraphicFramePr>
        <p:xfrm>
          <a:off x="835269" y="1068792"/>
          <a:ext cx="1343853" cy="4159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6" name="Diagramme 25"/>
          <p:cNvGraphicFramePr/>
          <p:nvPr>
            <p:extLst>
              <p:ext uri="{D42A27DB-BD31-4B8C-83A1-F6EECF244321}">
                <p14:modId xmlns:p14="http://schemas.microsoft.com/office/powerpoint/2010/main" val="2617970564"/>
              </p:ext>
            </p:extLst>
          </p:nvPr>
        </p:nvGraphicFramePr>
        <p:xfrm>
          <a:off x="6983722" y="4375692"/>
          <a:ext cx="5108950" cy="41598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27" name="Diagramme 26"/>
          <p:cNvGraphicFramePr/>
          <p:nvPr>
            <p:extLst>
              <p:ext uri="{D42A27DB-BD31-4B8C-83A1-F6EECF244321}">
                <p14:modId xmlns:p14="http://schemas.microsoft.com/office/powerpoint/2010/main" val="438246489"/>
              </p:ext>
            </p:extLst>
          </p:nvPr>
        </p:nvGraphicFramePr>
        <p:xfrm>
          <a:off x="6983723" y="5925242"/>
          <a:ext cx="5099420" cy="335175"/>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34" name="Diagramme 33"/>
          <p:cNvGraphicFramePr/>
          <p:nvPr>
            <p:extLst>
              <p:ext uri="{D42A27DB-BD31-4B8C-83A1-F6EECF244321}">
                <p14:modId xmlns:p14="http://schemas.microsoft.com/office/powerpoint/2010/main" val="1289604972"/>
              </p:ext>
            </p:extLst>
          </p:nvPr>
        </p:nvGraphicFramePr>
        <p:xfrm>
          <a:off x="3206838" y="3486026"/>
          <a:ext cx="1520993" cy="335175"/>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graphicFrame>
        <p:nvGraphicFramePr>
          <p:cNvPr id="45" name="Diagramme 44"/>
          <p:cNvGraphicFramePr/>
          <p:nvPr>
            <p:extLst>
              <p:ext uri="{D42A27DB-BD31-4B8C-83A1-F6EECF244321}">
                <p14:modId xmlns:p14="http://schemas.microsoft.com/office/powerpoint/2010/main" val="268607092"/>
              </p:ext>
            </p:extLst>
          </p:nvPr>
        </p:nvGraphicFramePr>
        <p:xfrm>
          <a:off x="4955039" y="3613208"/>
          <a:ext cx="3019968" cy="415986"/>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graphicFrame>
        <p:nvGraphicFramePr>
          <p:cNvPr id="47" name="Diagramme 46"/>
          <p:cNvGraphicFramePr/>
          <p:nvPr>
            <p:extLst>
              <p:ext uri="{D42A27DB-BD31-4B8C-83A1-F6EECF244321}">
                <p14:modId xmlns:p14="http://schemas.microsoft.com/office/powerpoint/2010/main" val="3139140536"/>
              </p:ext>
            </p:extLst>
          </p:nvPr>
        </p:nvGraphicFramePr>
        <p:xfrm>
          <a:off x="3206839" y="5189516"/>
          <a:ext cx="1520993" cy="335175"/>
        </p:xfrm>
        <a:graphic>
          <a:graphicData uri="http://schemas.openxmlformats.org/drawingml/2006/diagram">
            <dgm:relIds xmlns:dgm="http://schemas.openxmlformats.org/drawingml/2006/diagram" xmlns:r="http://schemas.openxmlformats.org/officeDocument/2006/relationships" r:dm="rId27" r:lo="rId28" r:qs="rId29" r:cs="rId30"/>
          </a:graphicData>
        </a:graphic>
      </p:graphicFrame>
      <p:graphicFrame>
        <p:nvGraphicFramePr>
          <p:cNvPr id="48" name="Diagramme 47"/>
          <p:cNvGraphicFramePr/>
          <p:nvPr>
            <p:extLst>
              <p:ext uri="{D42A27DB-BD31-4B8C-83A1-F6EECF244321}">
                <p14:modId xmlns:p14="http://schemas.microsoft.com/office/powerpoint/2010/main" val="2702965073"/>
              </p:ext>
            </p:extLst>
          </p:nvPr>
        </p:nvGraphicFramePr>
        <p:xfrm>
          <a:off x="4955040" y="5291953"/>
          <a:ext cx="2991091" cy="335175"/>
        </p:xfrm>
        <a:graphic>
          <a:graphicData uri="http://schemas.openxmlformats.org/drawingml/2006/diagram">
            <dgm:relIds xmlns:dgm="http://schemas.openxmlformats.org/drawingml/2006/diagram" xmlns:r="http://schemas.openxmlformats.org/officeDocument/2006/relationships" r:dm="rId32" r:lo="rId33" r:qs="rId34" r:cs="rId35"/>
          </a:graphicData>
        </a:graphic>
      </p:graphicFrame>
      <p:sp>
        <p:nvSpPr>
          <p:cNvPr id="49" name="Rectangle 48"/>
          <p:cNvSpPr/>
          <p:nvPr/>
        </p:nvSpPr>
        <p:spPr>
          <a:xfrm>
            <a:off x="4803568" y="5189516"/>
            <a:ext cx="7463641" cy="1163783"/>
          </a:xfrm>
          <a:prstGeom prst="rect">
            <a:avLst/>
          </a:prstGeom>
          <a:noFill/>
          <a:ln w="28575">
            <a:prstDash val="lg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r-FR"/>
          </a:p>
        </p:txBody>
      </p:sp>
      <p:sp>
        <p:nvSpPr>
          <p:cNvPr id="50" name="Rectangle 49"/>
          <p:cNvSpPr/>
          <p:nvPr/>
        </p:nvSpPr>
        <p:spPr>
          <a:xfrm>
            <a:off x="4803567" y="3519802"/>
            <a:ext cx="7463641" cy="1371600"/>
          </a:xfrm>
          <a:prstGeom prst="rect">
            <a:avLst/>
          </a:prstGeom>
          <a:noFill/>
          <a:ln w="28575">
            <a:prstDash val="lg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r-FR"/>
          </a:p>
        </p:txBody>
      </p:sp>
      <p:grpSp>
        <p:nvGrpSpPr>
          <p:cNvPr id="51" name="Groupe 50"/>
          <p:cNvGrpSpPr/>
          <p:nvPr/>
        </p:nvGrpSpPr>
        <p:grpSpPr>
          <a:xfrm rot="5400000">
            <a:off x="7238420" y="4070418"/>
            <a:ext cx="225299" cy="264050"/>
            <a:chOff x="2660383" y="76214"/>
            <a:chExt cx="225299" cy="263557"/>
          </a:xfrm>
        </p:grpSpPr>
        <p:sp>
          <p:nvSpPr>
            <p:cNvPr id="52" name="Flèche droite 51"/>
            <p:cNvSpPr/>
            <p:nvPr/>
          </p:nvSpPr>
          <p:spPr>
            <a:xfrm>
              <a:off x="2660383" y="76214"/>
              <a:ext cx="225299" cy="263557"/>
            </a:xfrm>
            <a:prstGeom prst="rightArrow">
              <a:avLst>
                <a:gd name="adj1" fmla="val 60000"/>
                <a:gd name="adj2" fmla="val 50000"/>
              </a:avLst>
            </a:prstGeom>
            <a:solidFill>
              <a:schemeClr val="accent1">
                <a:lumMod val="60000"/>
                <a:lumOff val="40000"/>
              </a:schemeClr>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53" name="Flèche droite 4"/>
            <p:cNvSpPr txBox="1"/>
            <p:nvPr/>
          </p:nvSpPr>
          <p:spPr>
            <a:xfrm>
              <a:off x="2660383" y="128925"/>
              <a:ext cx="157709" cy="15813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fr-FR" sz="1000" kern="1200"/>
            </a:p>
          </p:txBody>
        </p:sp>
      </p:grpSp>
      <p:graphicFrame>
        <p:nvGraphicFramePr>
          <p:cNvPr id="54" name="Diagramme 53"/>
          <p:cNvGraphicFramePr/>
          <p:nvPr>
            <p:extLst>
              <p:ext uri="{D42A27DB-BD31-4B8C-83A1-F6EECF244321}">
                <p14:modId xmlns:p14="http://schemas.microsoft.com/office/powerpoint/2010/main" val="1313480379"/>
              </p:ext>
            </p:extLst>
          </p:nvPr>
        </p:nvGraphicFramePr>
        <p:xfrm>
          <a:off x="835269" y="2005073"/>
          <a:ext cx="1343853" cy="415986"/>
        </p:xfrm>
        <a:graphic>
          <a:graphicData uri="http://schemas.openxmlformats.org/drawingml/2006/diagram">
            <dgm:relIds xmlns:dgm="http://schemas.openxmlformats.org/drawingml/2006/diagram" xmlns:r="http://schemas.openxmlformats.org/officeDocument/2006/relationships" r:dm="rId37" r:lo="rId38" r:qs="rId39" r:cs="rId40"/>
          </a:graphicData>
        </a:graphic>
      </p:graphicFrame>
      <p:graphicFrame>
        <p:nvGraphicFramePr>
          <p:cNvPr id="55" name="Diagramme 54"/>
          <p:cNvGraphicFramePr/>
          <p:nvPr>
            <p:extLst>
              <p:ext uri="{D42A27DB-BD31-4B8C-83A1-F6EECF244321}">
                <p14:modId xmlns:p14="http://schemas.microsoft.com/office/powerpoint/2010/main" val="1629834168"/>
              </p:ext>
            </p:extLst>
          </p:nvPr>
        </p:nvGraphicFramePr>
        <p:xfrm>
          <a:off x="835269" y="2941354"/>
          <a:ext cx="1343853" cy="415986"/>
        </p:xfrm>
        <a:graphic>
          <a:graphicData uri="http://schemas.openxmlformats.org/drawingml/2006/diagram">
            <dgm:relIds xmlns:dgm="http://schemas.openxmlformats.org/drawingml/2006/diagram" xmlns:r="http://schemas.openxmlformats.org/officeDocument/2006/relationships" r:dm="rId42" r:lo="rId43" r:qs="rId44" r:cs="rId45"/>
          </a:graphicData>
        </a:graphic>
      </p:graphicFrame>
      <p:graphicFrame>
        <p:nvGraphicFramePr>
          <p:cNvPr id="56" name="Diagramme 55"/>
          <p:cNvGraphicFramePr/>
          <p:nvPr>
            <p:extLst>
              <p:ext uri="{D42A27DB-BD31-4B8C-83A1-F6EECF244321}">
                <p14:modId xmlns:p14="http://schemas.microsoft.com/office/powerpoint/2010/main" val="650944798"/>
              </p:ext>
            </p:extLst>
          </p:nvPr>
        </p:nvGraphicFramePr>
        <p:xfrm>
          <a:off x="835269" y="4315093"/>
          <a:ext cx="2371570" cy="410562"/>
        </p:xfrm>
        <a:graphic>
          <a:graphicData uri="http://schemas.openxmlformats.org/drawingml/2006/diagram">
            <dgm:relIds xmlns:dgm="http://schemas.openxmlformats.org/drawingml/2006/diagram" xmlns:r="http://schemas.openxmlformats.org/officeDocument/2006/relationships" r:dm="rId47" r:lo="rId48" r:qs="rId49" r:cs="rId50"/>
          </a:graphicData>
        </a:graphic>
      </p:graphicFrame>
      <p:grpSp>
        <p:nvGrpSpPr>
          <p:cNvPr id="57" name="Groupe 56"/>
          <p:cNvGrpSpPr/>
          <p:nvPr/>
        </p:nvGrpSpPr>
        <p:grpSpPr>
          <a:xfrm rot="5400000">
            <a:off x="7365166" y="5666182"/>
            <a:ext cx="225299" cy="263557"/>
            <a:chOff x="2660383" y="76214"/>
            <a:chExt cx="225299" cy="263557"/>
          </a:xfrm>
        </p:grpSpPr>
        <p:sp>
          <p:nvSpPr>
            <p:cNvPr id="58" name="Flèche droite 57"/>
            <p:cNvSpPr/>
            <p:nvPr/>
          </p:nvSpPr>
          <p:spPr>
            <a:xfrm>
              <a:off x="2660383" y="76214"/>
              <a:ext cx="225299" cy="263557"/>
            </a:xfrm>
            <a:prstGeom prst="rightArrow">
              <a:avLst>
                <a:gd name="adj1" fmla="val 60000"/>
                <a:gd name="adj2" fmla="val 50000"/>
              </a:avLst>
            </a:prstGeom>
            <a:solidFill>
              <a:schemeClr val="accent1">
                <a:lumMod val="60000"/>
                <a:lumOff val="40000"/>
              </a:schemeClr>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59" name="Flèche droite 4"/>
            <p:cNvSpPr txBox="1"/>
            <p:nvPr/>
          </p:nvSpPr>
          <p:spPr>
            <a:xfrm>
              <a:off x="2660383" y="128925"/>
              <a:ext cx="157709" cy="15813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fr-FR" sz="1000" kern="1200"/>
            </a:p>
          </p:txBody>
        </p:sp>
      </p:grpSp>
      <p:grpSp>
        <p:nvGrpSpPr>
          <p:cNvPr id="60" name="Groupe 59"/>
          <p:cNvGrpSpPr/>
          <p:nvPr/>
        </p:nvGrpSpPr>
        <p:grpSpPr>
          <a:xfrm rot="5400000">
            <a:off x="1394545" y="1618809"/>
            <a:ext cx="225299" cy="264050"/>
            <a:chOff x="2660383" y="76214"/>
            <a:chExt cx="225299" cy="263557"/>
          </a:xfrm>
        </p:grpSpPr>
        <p:sp>
          <p:nvSpPr>
            <p:cNvPr id="61" name="Flèche droite 60"/>
            <p:cNvSpPr/>
            <p:nvPr/>
          </p:nvSpPr>
          <p:spPr>
            <a:xfrm>
              <a:off x="2660383" y="76214"/>
              <a:ext cx="225299" cy="263557"/>
            </a:xfrm>
            <a:prstGeom prst="rightArrow">
              <a:avLst>
                <a:gd name="adj1" fmla="val 60000"/>
                <a:gd name="adj2" fmla="val 50000"/>
              </a:avLst>
            </a:prstGeom>
            <a:solidFill>
              <a:schemeClr val="accent1">
                <a:lumMod val="60000"/>
                <a:lumOff val="40000"/>
              </a:schemeClr>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62" name="Flèche droite 4"/>
            <p:cNvSpPr txBox="1"/>
            <p:nvPr/>
          </p:nvSpPr>
          <p:spPr>
            <a:xfrm>
              <a:off x="2660383" y="128925"/>
              <a:ext cx="157709" cy="15813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fr-FR" sz="1000" kern="1200"/>
            </a:p>
          </p:txBody>
        </p:sp>
      </p:grpSp>
      <p:grpSp>
        <p:nvGrpSpPr>
          <p:cNvPr id="63" name="Groupe 62"/>
          <p:cNvGrpSpPr/>
          <p:nvPr/>
        </p:nvGrpSpPr>
        <p:grpSpPr>
          <a:xfrm rot="5400000">
            <a:off x="1412783" y="2543273"/>
            <a:ext cx="225299" cy="264050"/>
            <a:chOff x="2660383" y="76214"/>
            <a:chExt cx="225299" cy="263557"/>
          </a:xfrm>
        </p:grpSpPr>
        <p:sp>
          <p:nvSpPr>
            <p:cNvPr id="64" name="Flèche droite 63"/>
            <p:cNvSpPr/>
            <p:nvPr/>
          </p:nvSpPr>
          <p:spPr>
            <a:xfrm>
              <a:off x="2660383" y="76214"/>
              <a:ext cx="225299" cy="263557"/>
            </a:xfrm>
            <a:prstGeom prst="rightArrow">
              <a:avLst>
                <a:gd name="adj1" fmla="val 60000"/>
                <a:gd name="adj2" fmla="val 50000"/>
              </a:avLst>
            </a:prstGeom>
            <a:solidFill>
              <a:schemeClr val="accent1">
                <a:lumMod val="60000"/>
                <a:lumOff val="40000"/>
              </a:schemeClr>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65" name="Flèche droite 4"/>
            <p:cNvSpPr txBox="1"/>
            <p:nvPr/>
          </p:nvSpPr>
          <p:spPr>
            <a:xfrm>
              <a:off x="2660383" y="128925"/>
              <a:ext cx="157709" cy="15813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fr-FR" sz="1000" kern="1200"/>
            </a:p>
          </p:txBody>
        </p:sp>
      </p:grpSp>
      <p:grpSp>
        <p:nvGrpSpPr>
          <p:cNvPr id="66" name="Groupe 65"/>
          <p:cNvGrpSpPr/>
          <p:nvPr/>
        </p:nvGrpSpPr>
        <p:grpSpPr>
          <a:xfrm rot="5400000">
            <a:off x="1134953" y="3679184"/>
            <a:ext cx="744482" cy="264050"/>
            <a:chOff x="2660383" y="76214"/>
            <a:chExt cx="225299" cy="263557"/>
          </a:xfrm>
        </p:grpSpPr>
        <p:sp>
          <p:nvSpPr>
            <p:cNvPr id="67" name="Flèche droite 66"/>
            <p:cNvSpPr/>
            <p:nvPr/>
          </p:nvSpPr>
          <p:spPr>
            <a:xfrm>
              <a:off x="2660383" y="76214"/>
              <a:ext cx="225299" cy="263557"/>
            </a:xfrm>
            <a:prstGeom prst="rightArrow">
              <a:avLst>
                <a:gd name="adj1" fmla="val 60000"/>
                <a:gd name="adj2" fmla="val 50000"/>
              </a:avLst>
            </a:prstGeom>
            <a:solidFill>
              <a:schemeClr val="accent1">
                <a:lumMod val="60000"/>
                <a:lumOff val="40000"/>
              </a:schemeClr>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68" name="Flèche droite 4"/>
            <p:cNvSpPr txBox="1"/>
            <p:nvPr/>
          </p:nvSpPr>
          <p:spPr>
            <a:xfrm>
              <a:off x="2660383" y="128925"/>
              <a:ext cx="157709" cy="15813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fr-FR" sz="1000" kern="1200"/>
            </a:p>
          </p:txBody>
        </p:sp>
      </p:grpSp>
      <p:cxnSp>
        <p:nvCxnSpPr>
          <p:cNvPr id="70" name="Connecteur en angle 69"/>
          <p:cNvCxnSpPr>
            <a:stCxn id="56" idx="0"/>
            <a:endCxn id="34" idx="1"/>
          </p:cNvCxnSpPr>
          <p:nvPr/>
        </p:nvCxnSpPr>
        <p:spPr>
          <a:xfrm rot="5400000" flipH="1" flipV="1">
            <a:off x="2283206" y="3391461"/>
            <a:ext cx="661480" cy="1185784"/>
          </a:xfrm>
          <a:prstGeom prst="bentConnector2">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72" name="Connecteur en angle 71"/>
          <p:cNvCxnSpPr>
            <a:stCxn id="56" idx="2"/>
            <a:endCxn id="47" idx="1"/>
          </p:cNvCxnSpPr>
          <p:nvPr/>
        </p:nvCxnSpPr>
        <p:spPr>
          <a:xfrm rot="16200000" flipH="1">
            <a:off x="2298222" y="4448486"/>
            <a:ext cx="631448" cy="1185785"/>
          </a:xfrm>
          <a:prstGeom prst="bentConnector2">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title"/>
          </p:nvPr>
        </p:nvSpPr>
        <p:spPr/>
        <p:txBody>
          <a:bodyPr/>
          <a:lstStyle/>
          <a:p>
            <a:endParaRPr lang="fr-FR"/>
          </a:p>
        </p:txBody>
      </p:sp>
      <p:sp>
        <p:nvSpPr>
          <p:cNvPr id="33" name="Titre 2"/>
          <p:cNvSpPr txBox="1">
            <a:spLocks/>
          </p:cNvSpPr>
          <p:nvPr/>
        </p:nvSpPr>
        <p:spPr>
          <a:xfrm>
            <a:off x="835268" y="0"/>
            <a:ext cx="11653595" cy="900000"/>
          </a:xfrm>
          <a:prstGeom prst="rect">
            <a:avLst/>
          </a:prstGeom>
          <a:solidFill>
            <a:schemeClr val="accent4">
              <a:lumMod val="40000"/>
              <a:lumOff val="60000"/>
            </a:schemeClr>
          </a:solidFill>
          <a:ln>
            <a:noFill/>
          </a:ln>
        </p:spPr>
        <p:txBody>
          <a:bodyPr spcFirstLastPara="1" wrap="square" lIns="91425" tIns="91425" rIns="91425" bIns="91425" anchor="ctr" anchorCtr="0"/>
          <a:lstStyle>
            <a:defPPr marR="0" lvl="0" algn="l" rtl="0">
              <a:lnSpc>
                <a:spcPct val="100000"/>
              </a:lnSpc>
              <a:spcBef>
                <a:spcPts val="0"/>
              </a:spcBef>
              <a:spcAft>
                <a:spcPts val="0"/>
              </a:spcAft>
            </a:defPPr>
            <a:lvl1pPr marR="0" lvl="0" algn="l" rtl="0">
              <a:lnSpc>
                <a:spcPct val="90000"/>
              </a:lnSpc>
              <a:spcBef>
                <a:spcPts val="0"/>
              </a:spcBef>
              <a:spcAft>
                <a:spcPts val="0"/>
              </a:spcAft>
              <a:buClr>
                <a:srgbClr val="0B2D78"/>
              </a:buClr>
              <a:buSzPts val="2344"/>
              <a:buFont typeface="Trebuchet MS"/>
              <a:buNone/>
              <a:defRPr sz="2344" b="1" i="0" u="none" strike="noStrike" cap="none">
                <a:solidFill>
                  <a:srgbClr val="0B2D78"/>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fr-FR" dirty="0"/>
              <a:t>The key </a:t>
            </a:r>
            <a:r>
              <a:rPr lang="fr-FR" dirty="0" err="1"/>
              <a:t>features</a:t>
            </a:r>
            <a:r>
              <a:rPr lang="fr-FR" dirty="0"/>
              <a:t>? </a:t>
            </a:r>
          </a:p>
        </p:txBody>
      </p:sp>
      <p:sp>
        <p:nvSpPr>
          <p:cNvPr id="35" name="ZoneTexte 34"/>
          <p:cNvSpPr txBox="1"/>
          <p:nvPr/>
        </p:nvSpPr>
        <p:spPr>
          <a:xfrm>
            <a:off x="0" y="1"/>
            <a:ext cx="835268" cy="702500"/>
          </a:xfrm>
          <a:prstGeom prst="rect">
            <a:avLst/>
          </a:prstGeom>
          <a:noFill/>
        </p:spPr>
        <p:txBody>
          <a:bodyPr wrap="square" rtlCol="1">
            <a:spAutoFit/>
          </a:bodyPr>
          <a:lstStyle/>
          <a:p>
            <a:pPr algn="ctr">
              <a:lnSpc>
                <a:spcPct val="200000"/>
              </a:lnSpc>
            </a:pPr>
            <a:r>
              <a:rPr lang="fr-FR" sz="2344" b="1" dirty="0" smtClean="0">
                <a:solidFill>
                  <a:schemeClr val="bg1"/>
                </a:solidFill>
                <a:latin typeface="Trebuchet MS"/>
                <a:ea typeface="Trebuchet MS"/>
                <a:cs typeface="Trebuchet MS"/>
                <a:sym typeface="Trebuchet MS"/>
              </a:rPr>
              <a:t>3</a:t>
            </a:r>
            <a:endParaRPr lang="fr-FR" sz="2344" b="1" dirty="0">
              <a:solidFill>
                <a:schemeClr val="bg1"/>
              </a:solidFill>
              <a:latin typeface="Trebuchet MS"/>
              <a:ea typeface="Trebuchet MS"/>
              <a:cs typeface="Trebuchet MS"/>
              <a:sym typeface="Trebuchet MS"/>
            </a:endParaRPr>
          </a:p>
        </p:txBody>
      </p:sp>
    </p:spTree>
    <p:extLst>
      <p:ext uri="{BB962C8B-B14F-4D97-AF65-F5344CB8AC3E}">
        <p14:creationId xmlns:p14="http://schemas.microsoft.com/office/powerpoint/2010/main" val="37429124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a:off x="3381312" y="1668061"/>
            <a:ext cx="1564845" cy="886054"/>
          </a:xfrm>
          <a:prstGeom prst="rect">
            <a:avLst/>
          </a:prstGeom>
        </p:spPr>
      </p:pic>
      <p:sp>
        <p:nvSpPr>
          <p:cNvPr id="7" name="Rectangle 6"/>
          <p:cNvSpPr/>
          <p:nvPr/>
        </p:nvSpPr>
        <p:spPr>
          <a:xfrm>
            <a:off x="908648" y="2684399"/>
            <a:ext cx="4169278" cy="8236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r-FR"/>
          </a:p>
        </p:txBody>
      </p:sp>
      <p:pic>
        <p:nvPicPr>
          <p:cNvPr id="9" name="Image 8"/>
          <p:cNvPicPr>
            <a:picLocks noChangeAspect="1"/>
          </p:cNvPicPr>
          <p:nvPr/>
        </p:nvPicPr>
        <p:blipFill>
          <a:blip r:embed="rId3"/>
          <a:stretch>
            <a:fillRect/>
          </a:stretch>
        </p:blipFill>
        <p:spPr>
          <a:xfrm>
            <a:off x="1087221" y="2842172"/>
            <a:ext cx="540000" cy="540000"/>
          </a:xfrm>
          <a:prstGeom prst="rect">
            <a:avLst/>
          </a:prstGeom>
        </p:spPr>
      </p:pic>
      <p:pic>
        <p:nvPicPr>
          <p:cNvPr id="10" name="Image 9"/>
          <p:cNvPicPr>
            <a:picLocks noChangeAspect="1"/>
          </p:cNvPicPr>
          <p:nvPr/>
        </p:nvPicPr>
        <p:blipFill>
          <a:blip r:embed="rId4"/>
          <a:stretch>
            <a:fillRect/>
          </a:stretch>
        </p:blipFill>
        <p:spPr>
          <a:xfrm>
            <a:off x="2248077" y="2820079"/>
            <a:ext cx="540000" cy="540000"/>
          </a:xfrm>
          <a:prstGeom prst="rect">
            <a:avLst/>
          </a:prstGeom>
        </p:spPr>
      </p:pic>
      <p:pic>
        <p:nvPicPr>
          <p:cNvPr id="11" name="Image 10"/>
          <p:cNvPicPr>
            <a:picLocks noChangeAspect="1"/>
          </p:cNvPicPr>
          <p:nvPr/>
        </p:nvPicPr>
        <p:blipFill>
          <a:blip r:embed="rId5"/>
          <a:stretch>
            <a:fillRect/>
          </a:stretch>
        </p:blipFill>
        <p:spPr>
          <a:xfrm>
            <a:off x="4075242" y="2842172"/>
            <a:ext cx="540000" cy="540000"/>
          </a:xfrm>
          <a:prstGeom prst="rect">
            <a:avLst/>
          </a:prstGeom>
        </p:spPr>
      </p:pic>
      <p:pic>
        <p:nvPicPr>
          <p:cNvPr id="12" name="Image 11"/>
          <p:cNvPicPr>
            <a:picLocks noChangeAspect="1"/>
          </p:cNvPicPr>
          <p:nvPr/>
        </p:nvPicPr>
        <p:blipFill>
          <a:blip r:embed="rId6"/>
          <a:stretch>
            <a:fillRect/>
          </a:stretch>
        </p:blipFill>
        <p:spPr>
          <a:xfrm>
            <a:off x="1654842" y="2844401"/>
            <a:ext cx="540000" cy="540000"/>
          </a:xfrm>
          <a:prstGeom prst="rect">
            <a:avLst/>
          </a:prstGeom>
        </p:spPr>
      </p:pic>
      <p:pic>
        <p:nvPicPr>
          <p:cNvPr id="13" name="Image 12"/>
          <p:cNvPicPr>
            <a:picLocks noChangeAspect="1"/>
          </p:cNvPicPr>
          <p:nvPr/>
        </p:nvPicPr>
        <p:blipFill>
          <a:blip r:embed="rId7"/>
          <a:stretch>
            <a:fillRect/>
          </a:stretch>
        </p:blipFill>
        <p:spPr>
          <a:xfrm>
            <a:off x="2841312" y="2844401"/>
            <a:ext cx="540000" cy="540000"/>
          </a:xfrm>
          <a:prstGeom prst="rect">
            <a:avLst/>
          </a:prstGeom>
        </p:spPr>
      </p:pic>
      <p:pic>
        <p:nvPicPr>
          <p:cNvPr id="14" name="Image 13"/>
          <p:cNvPicPr>
            <a:picLocks noChangeAspect="1"/>
          </p:cNvPicPr>
          <p:nvPr/>
        </p:nvPicPr>
        <p:blipFill>
          <a:blip r:embed="rId8"/>
          <a:stretch>
            <a:fillRect/>
          </a:stretch>
        </p:blipFill>
        <p:spPr>
          <a:xfrm>
            <a:off x="3417730" y="2842172"/>
            <a:ext cx="540000" cy="540000"/>
          </a:xfrm>
          <a:prstGeom prst="rect">
            <a:avLst/>
          </a:prstGeom>
        </p:spPr>
      </p:pic>
      <p:sp>
        <p:nvSpPr>
          <p:cNvPr id="2" name="Rectangle 1"/>
          <p:cNvSpPr/>
          <p:nvPr/>
        </p:nvSpPr>
        <p:spPr>
          <a:xfrm>
            <a:off x="908648" y="1609216"/>
            <a:ext cx="1842798" cy="1003744"/>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r-FR"/>
          </a:p>
        </p:txBody>
      </p:sp>
      <p:sp>
        <p:nvSpPr>
          <p:cNvPr id="15" name="Rectangle 14"/>
          <p:cNvSpPr/>
          <p:nvPr/>
        </p:nvSpPr>
        <p:spPr>
          <a:xfrm>
            <a:off x="3235128" y="1600654"/>
            <a:ext cx="1842798" cy="1003744"/>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r-FR"/>
          </a:p>
        </p:txBody>
      </p:sp>
      <p:pic>
        <p:nvPicPr>
          <p:cNvPr id="17" name="Image 16"/>
          <p:cNvPicPr>
            <a:picLocks noChangeAspect="1"/>
          </p:cNvPicPr>
          <p:nvPr/>
        </p:nvPicPr>
        <p:blipFill>
          <a:blip r:embed="rId2"/>
          <a:stretch>
            <a:fillRect/>
          </a:stretch>
        </p:blipFill>
        <p:spPr>
          <a:xfrm>
            <a:off x="2193742" y="3745433"/>
            <a:ext cx="1564845" cy="886054"/>
          </a:xfrm>
          <a:prstGeom prst="rect">
            <a:avLst/>
          </a:prstGeom>
        </p:spPr>
      </p:pic>
      <p:sp>
        <p:nvSpPr>
          <p:cNvPr id="18" name="Rectangle 17"/>
          <p:cNvSpPr/>
          <p:nvPr/>
        </p:nvSpPr>
        <p:spPr>
          <a:xfrm>
            <a:off x="2047558" y="3678026"/>
            <a:ext cx="1842798" cy="1003744"/>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r-FR"/>
          </a:p>
        </p:txBody>
      </p:sp>
      <p:sp>
        <p:nvSpPr>
          <p:cNvPr id="20" name="Espace réservé du texte 1"/>
          <p:cNvSpPr>
            <a:spLocks noGrp="1"/>
          </p:cNvSpPr>
          <p:nvPr>
            <p:ph type="body" idx="1"/>
          </p:nvPr>
        </p:nvSpPr>
        <p:spPr>
          <a:xfrm>
            <a:off x="5263473" y="1075765"/>
            <a:ext cx="7095304" cy="5160144"/>
          </a:xfrm>
        </p:spPr>
        <p:txBody>
          <a:bodyPr/>
          <a:lstStyle/>
          <a:p>
            <a:pPr marL="177800" indent="-177800">
              <a:buClr>
                <a:schemeClr val="accent1">
                  <a:lumMod val="50000"/>
                </a:schemeClr>
              </a:buClr>
              <a:buSzPct val="150000"/>
              <a:buFont typeface="Wingdings" panose="05000000000000000000" pitchFamily="2" charset="2"/>
              <a:buChar char="§"/>
            </a:pPr>
            <a:r>
              <a:rPr lang="en-US" sz="1200" dirty="0">
                <a:sym typeface="Arial"/>
              </a:rPr>
              <a:t>Available </a:t>
            </a:r>
            <a:r>
              <a:rPr lang="fr-FR" sz="1200" dirty="0"/>
              <a:t>Web &amp; Mobile Access </a:t>
            </a:r>
            <a:r>
              <a:rPr lang="fr-FR" sz="1200" dirty="0" smtClean="0"/>
              <a:t>(</a:t>
            </a:r>
            <a:r>
              <a:rPr lang="en-US" sz="1200" dirty="0" smtClean="0">
                <a:sym typeface="Arial"/>
              </a:rPr>
              <a:t>iOS </a:t>
            </a:r>
            <a:r>
              <a:rPr lang="en-US" sz="1200" dirty="0">
                <a:sym typeface="Arial"/>
              </a:rPr>
              <a:t>and </a:t>
            </a:r>
            <a:r>
              <a:rPr lang="en-US" sz="1200" dirty="0" smtClean="0">
                <a:sym typeface="Arial"/>
              </a:rPr>
              <a:t>Android)</a:t>
            </a:r>
            <a:endParaRPr lang="en-US" sz="1200" dirty="0">
              <a:sym typeface="Arial"/>
            </a:endParaRPr>
          </a:p>
          <a:p>
            <a:pPr marL="177800" indent="-177800">
              <a:buClr>
                <a:schemeClr val="accent1">
                  <a:lumMod val="50000"/>
                </a:schemeClr>
              </a:buClr>
              <a:buSzPct val="150000"/>
              <a:buFont typeface="Wingdings" panose="05000000000000000000" pitchFamily="2" charset="2"/>
              <a:buChar char="§"/>
            </a:pPr>
            <a:r>
              <a:rPr lang="en-US" sz="1200" dirty="0" smtClean="0">
                <a:sym typeface="Arial"/>
              </a:rPr>
              <a:t>Key Features:</a:t>
            </a:r>
          </a:p>
          <a:p>
            <a:pPr marL="0" indent="0">
              <a:buClr>
                <a:schemeClr val="accent1">
                  <a:lumMod val="50000"/>
                </a:schemeClr>
              </a:buClr>
              <a:buSzPct val="150000"/>
              <a:tabLst>
                <a:tab pos="360363" algn="l"/>
              </a:tabLst>
            </a:pPr>
            <a:r>
              <a:rPr lang="en-US" sz="1200" dirty="0">
                <a:sym typeface="Arial"/>
              </a:rPr>
              <a:t>	</a:t>
            </a:r>
            <a:r>
              <a:rPr lang="en-US" sz="1200" dirty="0" smtClean="0">
                <a:sym typeface="Arial"/>
              </a:rPr>
              <a:t>Installed </a:t>
            </a:r>
            <a:r>
              <a:rPr lang="en-US" sz="1200" dirty="0">
                <a:sym typeface="Arial"/>
              </a:rPr>
              <a:t>on each table or lounge area</a:t>
            </a:r>
            <a:r>
              <a:rPr lang="en-US" sz="1200" b="0" dirty="0">
                <a:sym typeface="Arial"/>
              </a:rPr>
              <a:t>:</a:t>
            </a:r>
          </a:p>
          <a:p>
            <a:pPr marL="635000" lvl="1" indent="-177800">
              <a:buClr>
                <a:schemeClr val="accent1">
                  <a:lumMod val="50000"/>
                </a:schemeClr>
              </a:buClr>
              <a:buSzPct val="150000"/>
              <a:buFont typeface="Arial" panose="020B0604020202020204" pitchFamily="34" charset="0"/>
              <a:buChar char="•"/>
            </a:pPr>
            <a:r>
              <a:rPr lang="en-US" sz="1100" b="0" dirty="0">
                <a:sym typeface="Arial"/>
              </a:rPr>
              <a:t>Touchscreen or digital advertising display</a:t>
            </a:r>
          </a:p>
          <a:p>
            <a:pPr marL="635000" lvl="1" indent="-177800">
              <a:buClr>
                <a:schemeClr val="accent1">
                  <a:lumMod val="50000"/>
                </a:schemeClr>
              </a:buClr>
              <a:buSzPct val="150000"/>
              <a:buFont typeface="Arial" panose="020B0604020202020204" pitchFamily="34" charset="0"/>
              <a:buChar char="•"/>
            </a:pPr>
            <a:r>
              <a:rPr lang="en-US" sz="1100" b="0" dirty="0">
                <a:sym typeface="Arial"/>
              </a:rPr>
              <a:t>Charging ports for mobile phones</a:t>
            </a:r>
          </a:p>
          <a:p>
            <a:pPr marL="177800" indent="-177800">
              <a:buClr>
                <a:schemeClr val="accent1">
                  <a:lumMod val="50000"/>
                </a:schemeClr>
              </a:buClr>
              <a:buSzPct val="150000"/>
              <a:buFont typeface="Wingdings" panose="05000000000000000000" pitchFamily="2" charset="2"/>
              <a:buChar char="§"/>
            </a:pPr>
            <a:endParaRPr lang="en-US" sz="400" b="0" dirty="0">
              <a:sym typeface="Arial"/>
            </a:endParaRPr>
          </a:p>
          <a:p>
            <a:pPr marL="0" indent="0">
              <a:buClr>
                <a:schemeClr val="accent1">
                  <a:lumMod val="50000"/>
                </a:schemeClr>
              </a:buClr>
              <a:buSzPct val="150000"/>
            </a:pPr>
            <a:r>
              <a:rPr lang="en-US" sz="1200" b="0" dirty="0" smtClean="0">
                <a:sym typeface="Arial"/>
              </a:rPr>
              <a:t>        </a:t>
            </a:r>
            <a:r>
              <a:rPr lang="en-US" sz="1200" dirty="0" smtClean="0">
                <a:sym typeface="Arial"/>
              </a:rPr>
              <a:t>Integrated </a:t>
            </a:r>
            <a:r>
              <a:rPr lang="en-US" sz="1200" dirty="0">
                <a:sym typeface="Arial"/>
              </a:rPr>
              <a:t>dynamic content</a:t>
            </a:r>
            <a:r>
              <a:rPr lang="en-US" sz="1200" b="0" dirty="0">
                <a:sym typeface="Arial"/>
              </a:rPr>
              <a:t>:</a:t>
            </a:r>
          </a:p>
          <a:p>
            <a:pPr marL="628650" lvl="1" indent="-171450">
              <a:buClr>
                <a:schemeClr val="accent1">
                  <a:lumMod val="50000"/>
                </a:schemeClr>
              </a:buClr>
              <a:buSzPct val="150000"/>
              <a:buFont typeface="Arial" panose="020B0604020202020204" pitchFamily="34" charset="0"/>
              <a:buChar char="•"/>
            </a:pPr>
            <a:r>
              <a:rPr lang="en-US" sz="1100" b="0" dirty="0">
                <a:sym typeface="Arial"/>
              </a:rPr>
              <a:t>Interactive digital menus</a:t>
            </a:r>
          </a:p>
          <a:p>
            <a:pPr marL="628650" lvl="1" indent="-171450">
              <a:buClr>
                <a:schemeClr val="accent1">
                  <a:lumMod val="50000"/>
                </a:schemeClr>
              </a:buClr>
              <a:buSzPct val="150000"/>
              <a:buFont typeface="Arial" panose="020B0604020202020204" pitchFamily="34" charset="0"/>
              <a:buChar char="•"/>
            </a:pPr>
            <a:r>
              <a:rPr lang="en-US" sz="1100" b="0" dirty="0">
                <a:sym typeface="Arial"/>
              </a:rPr>
              <a:t>Real-time promotions</a:t>
            </a:r>
          </a:p>
          <a:p>
            <a:pPr marL="628650" lvl="1" indent="-171450">
              <a:buClr>
                <a:schemeClr val="accent1">
                  <a:lumMod val="50000"/>
                </a:schemeClr>
              </a:buClr>
              <a:buSzPct val="150000"/>
              <a:buFont typeface="Arial" panose="020B0604020202020204" pitchFamily="34" charset="0"/>
              <a:buChar char="•"/>
            </a:pPr>
            <a:r>
              <a:rPr lang="en-US" sz="1100" b="0" dirty="0">
                <a:sym typeface="Arial"/>
              </a:rPr>
              <a:t>Location-based targeted advertising:</a:t>
            </a:r>
          </a:p>
          <a:p>
            <a:pPr marL="1092200" lvl="2" indent="-177800">
              <a:buClr>
                <a:schemeClr val="accent1">
                  <a:lumMod val="50000"/>
                </a:schemeClr>
              </a:buClr>
              <a:buSzPct val="150000"/>
              <a:buFont typeface="Wingdings" panose="05000000000000000000" pitchFamily="2" charset="2"/>
              <a:buChar char="ü"/>
            </a:pPr>
            <a:r>
              <a:rPr lang="en-US" sz="1100" b="0" dirty="0" smtClean="0">
                <a:sym typeface="Arial"/>
              </a:rPr>
              <a:t>Static </a:t>
            </a:r>
            <a:r>
              <a:rPr lang="en-US" sz="1100" b="0" dirty="0">
                <a:sym typeface="Arial"/>
              </a:rPr>
              <a:t>advertising: digital posters (menus, special offers, upcoming events)</a:t>
            </a:r>
          </a:p>
          <a:p>
            <a:pPr marL="1092200" lvl="2" indent="-177800">
              <a:buClr>
                <a:schemeClr val="accent1">
                  <a:lumMod val="50000"/>
                </a:schemeClr>
              </a:buClr>
              <a:buSzPct val="150000"/>
              <a:buFont typeface="Wingdings" panose="05000000000000000000" pitchFamily="2" charset="2"/>
              <a:buChar char="ü"/>
            </a:pPr>
            <a:r>
              <a:rPr lang="en-US" sz="1100" b="0" dirty="0" smtClean="0">
                <a:sym typeface="Arial"/>
              </a:rPr>
              <a:t>Animated </a:t>
            </a:r>
            <a:r>
              <a:rPr lang="en-US" sz="1100" b="0" dirty="0">
                <a:sym typeface="Arial"/>
              </a:rPr>
              <a:t>advertising: promotional videos from 5 to 15 seconds, looped</a:t>
            </a:r>
          </a:p>
          <a:p>
            <a:pPr marL="1092200" lvl="2" indent="-177800">
              <a:buClr>
                <a:schemeClr val="accent1">
                  <a:lumMod val="50000"/>
                </a:schemeClr>
              </a:buClr>
              <a:buSzPct val="150000"/>
              <a:buFont typeface="Wingdings" panose="05000000000000000000" pitchFamily="2" charset="2"/>
              <a:buChar char="ü"/>
            </a:pPr>
            <a:r>
              <a:rPr lang="en-US" sz="1100" b="0" dirty="0" smtClean="0">
                <a:sym typeface="Arial"/>
              </a:rPr>
              <a:t>Interactive </a:t>
            </a:r>
            <a:r>
              <a:rPr lang="en-US" sz="1100" b="0" dirty="0">
                <a:sym typeface="Arial"/>
              </a:rPr>
              <a:t>advertising: mini-surveys, QR codes, interactive games (e.g., win a dessert or a discount)</a:t>
            </a:r>
          </a:p>
          <a:p>
            <a:pPr marL="177800" indent="-177800">
              <a:buClr>
                <a:schemeClr val="accent1">
                  <a:lumMod val="50000"/>
                </a:schemeClr>
              </a:buClr>
              <a:buSzPct val="150000"/>
              <a:buFont typeface="Wingdings" panose="05000000000000000000" pitchFamily="2" charset="2"/>
              <a:buChar char="§"/>
            </a:pPr>
            <a:endParaRPr lang="en-US" sz="200" b="0" dirty="0">
              <a:sym typeface="Arial"/>
            </a:endParaRPr>
          </a:p>
          <a:p>
            <a:pPr marL="0" indent="0">
              <a:buClr>
                <a:schemeClr val="accent1">
                  <a:lumMod val="50000"/>
                </a:schemeClr>
              </a:buClr>
              <a:buSzPct val="150000"/>
            </a:pPr>
            <a:r>
              <a:rPr lang="en-US" sz="1200" b="0" dirty="0" smtClean="0">
                <a:sym typeface="Arial"/>
              </a:rPr>
              <a:t>        </a:t>
            </a:r>
            <a:r>
              <a:rPr lang="en-US" sz="1200" dirty="0" smtClean="0">
                <a:sym typeface="Arial"/>
              </a:rPr>
              <a:t>Possible </a:t>
            </a:r>
            <a:r>
              <a:rPr lang="en-US" sz="1200" dirty="0">
                <a:sym typeface="Arial"/>
              </a:rPr>
              <a:t>interactions via QR Code or NFC technology</a:t>
            </a:r>
            <a:r>
              <a:rPr lang="en-US" sz="1200" b="0" dirty="0">
                <a:sym typeface="Arial"/>
              </a:rPr>
              <a:t>:</a:t>
            </a:r>
          </a:p>
          <a:p>
            <a:pPr marL="635000" lvl="1" indent="-177800">
              <a:buClr>
                <a:schemeClr val="accent1">
                  <a:lumMod val="50000"/>
                </a:schemeClr>
              </a:buClr>
              <a:buSzPct val="150000"/>
              <a:buFont typeface="Arial" panose="020B0604020202020204" pitchFamily="34" charset="0"/>
              <a:buChar char="•"/>
            </a:pPr>
            <a:r>
              <a:rPr lang="en-US" sz="1100" b="0" dirty="0">
                <a:sym typeface="Arial"/>
              </a:rPr>
              <a:t>Instant reservations</a:t>
            </a:r>
          </a:p>
          <a:p>
            <a:pPr marL="635000" lvl="1" indent="-177800">
              <a:buClr>
                <a:schemeClr val="accent1">
                  <a:lumMod val="50000"/>
                </a:schemeClr>
              </a:buClr>
              <a:buSzPct val="150000"/>
              <a:buFont typeface="Arial" panose="020B0604020202020204" pitchFamily="34" charset="0"/>
              <a:buChar char="•"/>
            </a:pPr>
            <a:r>
              <a:rPr lang="en-US" sz="1100" b="0" dirty="0">
                <a:sym typeface="Arial"/>
              </a:rPr>
              <a:t>Menu consultation</a:t>
            </a:r>
          </a:p>
          <a:p>
            <a:pPr marL="635000" lvl="1" indent="-177800">
              <a:buClr>
                <a:schemeClr val="accent1">
                  <a:lumMod val="50000"/>
                </a:schemeClr>
              </a:buClr>
              <a:buSzPct val="150000"/>
              <a:buFont typeface="Arial" panose="020B0604020202020204" pitchFamily="34" charset="0"/>
              <a:buChar char="•"/>
            </a:pPr>
            <a:r>
              <a:rPr lang="en-US" sz="1100" b="0" dirty="0">
                <a:sym typeface="Arial"/>
              </a:rPr>
              <a:t>Interactive mini-games</a:t>
            </a:r>
          </a:p>
          <a:p>
            <a:pPr marL="635000" lvl="1" indent="-177800">
              <a:buClr>
                <a:schemeClr val="accent1">
                  <a:lumMod val="50000"/>
                </a:schemeClr>
              </a:buClr>
              <a:buSzPct val="150000"/>
              <a:buFont typeface="Arial" panose="020B0604020202020204" pitchFamily="34" charset="0"/>
              <a:buChar char="•"/>
            </a:pPr>
            <a:r>
              <a:rPr lang="en-US" sz="1100" b="0" dirty="0">
                <a:sym typeface="Arial"/>
              </a:rPr>
              <a:t>Customer surveys</a:t>
            </a:r>
          </a:p>
          <a:p>
            <a:pPr marL="635000" lvl="1" indent="-177800">
              <a:buClr>
                <a:schemeClr val="accent1">
                  <a:lumMod val="50000"/>
                </a:schemeClr>
              </a:buClr>
              <a:buSzPct val="150000"/>
              <a:buFont typeface="Arial" panose="020B0604020202020204" pitchFamily="34" charset="0"/>
              <a:buChar char="•"/>
            </a:pPr>
            <a:r>
              <a:rPr lang="en-US" sz="1100" b="0" dirty="0">
                <a:sym typeface="Arial"/>
              </a:rPr>
              <a:t>Usage and performance data sent in real time to partners</a:t>
            </a:r>
          </a:p>
          <a:p>
            <a:pPr marL="0" indent="0">
              <a:buClr>
                <a:schemeClr val="accent1">
                  <a:lumMod val="50000"/>
                </a:schemeClr>
              </a:buClr>
              <a:buSzPct val="150000"/>
            </a:pPr>
            <a:endParaRPr lang="en-US" sz="400" b="0" dirty="0" smtClean="0">
              <a:sym typeface="Arial"/>
            </a:endParaRPr>
          </a:p>
          <a:p>
            <a:pPr marL="0" indent="0">
              <a:buClr>
                <a:schemeClr val="accent1">
                  <a:lumMod val="50000"/>
                </a:schemeClr>
              </a:buClr>
              <a:buSzPct val="150000"/>
            </a:pPr>
            <a:r>
              <a:rPr lang="en-US" sz="1200" b="0" dirty="0" smtClean="0">
                <a:sym typeface="Arial"/>
              </a:rPr>
              <a:t>        </a:t>
            </a:r>
            <a:r>
              <a:rPr lang="en-US" sz="1200" dirty="0" smtClean="0">
                <a:sym typeface="Arial"/>
              </a:rPr>
              <a:t>Smart targeting :</a:t>
            </a:r>
            <a:endParaRPr lang="en-US" sz="1200" dirty="0">
              <a:sym typeface="Arial"/>
            </a:endParaRPr>
          </a:p>
          <a:p>
            <a:pPr marL="635000" lvl="1" indent="-177800">
              <a:buClr>
                <a:schemeClr val="accent1">
                  <a:lumMod val="50000"/>
                </a:schemeClr>
              </a:buClr>
              <a:buSzPct val="150000"/>
              <a:buFont typeface="Arial" panose="020B0604020202020204" pitchFamily="34" charset="0"/>
              <a:buChar char="•"/>
            </a:pPr>
            <a:r>
              <a:rPr lang="en-US" sz="1100" b="0" dirty="0">
                <a:sym typeface="Arial"/>
              </a:rPr>
              <a:t>By location: type of venue (restaurant, café, lounge) and geographical location</a:t>
            </a:r>
          </a:p>
          <a:p>
            <a:pPr marL="635000" lvl="1" indent="-177800">
              <a:buClr>
                <a:schemeClr val="accent1">
                  <a:lumMod val="50000"/>
                </a:schemeClr>
              </a:buClr>
              <a:buSzPct val="150000"/>
              <a:buFont typeface="Arial" panose="020B0604020202020204" pitchFamily="34" charset="0"/>
              <a:buChar char="•"/>
            </a:pPr>
            <a:r>
              <a:rPr lang="en-US" sz="1100" b="0" dirty="0">
                <a:sym typeface="Arial"/>
              </a:rPr>
              <a:t>By time slot: content adapted to the time of day (e.g., coffee in the morning, cocktails in the evening)</a:t>
            </a:r>
          </a:p>
          <a:p>
            <a:pPr marL="635000" lvl="1" indent="-177800">
              <a:buClr>
                <a:schemeClr val="accent1">
                  <a:lumMod val="50000"/>
                </a:schemeClr>
              </a:buClr>
              <a:buSzPct val="150000"/>
              <a:buFont typeface="Arial" panose="020B0604020202020204" pitchFamily="34" charset="0"/>
              <a:buChar char="•"/>
            </a:pPr>
            <a:r>
              <a:rPr lang="en-US" sz="1100" b="0" dirty="0">
                <a:sym typeface="Arial"/>
              </a:rPr>
              <a:t>By specific event: Ramadan, football matches, concerts, etc.</a:t>
            </a:r>
            <a:endParaRPr lang="en-US" sz="1100" b="0" dirty="0" smtClean="0">
              <a:sym typeface="Arial"/>
            </a:endParaRPr>
          </a:p>
        </p:txBody>
      </p:sp>
      <p:sp>
        <p:nvSpPr>
          <p:cNvPr id="16" name="Rectangle 15"/>
          <p:cNvSpPr/>
          <p:nvPr/>
        </p:nvSpPr>
        <p:spPr>
          <a:xfrm>
            <a:off x="754576" y="1072518"/>
            <a:ext cx="3262432" cy="338554"/>
          </a:xfrm>
          <a:prstGeom prst="rect">
            <a:avLst/>
          </a:prstGeom>
        </p:spPr>
        <p:txBody>
          <a:bodyPr wrap="none">
            <a:spAutoFit/>
          </a:bodyPr>
          <a:lstStyle/>
          <a:p>
            <a:pPr marL="85725" indent="-85725"/>
            <a:r>
              <a:rPr lang="en-US" sz="1600" b="1" dirty="0">
                <a:solidFill>
                  <a:srgbClr val="0B2D77"/>
                </a:solidFill>
                <a:latin typeface="Trebuchet MS"/>
                <a:ea typeface="Trebuchet MS"/>
                <a:cs typeface="Trebuchet MS"/>
              </a:rPr>
              <a:t>Intelligent advertising terminals</a:t>
            </a:r>
          </a:p>
        </p:txBody>
      </p:sp>
      <p:pic>
        <p:nvPicPr>
          <p:cNvPr id="19" name="Image 18"/>
          <p:cNvPicPr>
            <a:picLocks noChangeAspect="1"/>
          </p:cNvPicPr>
          <p:nvPr/>
        </p:nvPicPr>
        <p:blipFill>
          <a:blip r:embed="rId9"/>
          <a:stretch>
            <a:fillRect/>
          </a:stretch>
        </p:blipFill>
        <p:spPr>
          <a:xfrm>
            <a:off x="5485558" y="4153178"/>
            <a:ext cx="216000" cy="216000"/>
          </a:xfrm>
          <a:prstGeom prst="rect">
            <a:avLst/>
          </a:prstGeom>
        </p:spPr>
      </p:pic>
      <p:pic>
        <p:nvPicPr>
          <p:cNvPr id="27" name="Image 26"/>
          <p:cNvPicPr>
            <a:picLocks noChangeAspect="1"/>
          </p:cNvPicPr>
          <p:nvPr/>
        </p:nvPicPr>
        <p:blipFill>
          <a:blip r:embed="rId10"/>
          <a:stretch>
            <a:fillRect/>
          </a:stretch>
        </p:blipFill>
        <p:spPr>
          <a:xfrm>
            <a:off x="5485558" y="2420342"/>
            <a:ext cx="216000" cy="216000"/>
          </a:xfrm>
          <a:prstGeom prst="rect">
            <a:avLst/>
          </a:prstGeom>
        </p:spPr>
      </p:pic>
      <p:pic>
        <p:nvPicPr>
          <p:cNvPr id="28" name="Image 27"/>
          <p:cNvPicPr>
            <a:picLocks noChangeAspect="1"/>
          </p:cNvPicPr>
          <p:nvPr/>
        </p:nvPicPr>
        <p:blipFill>
          <a:blip r:embed="rId11"/>
          <a:stretch>
            <a:fillRect/>
          </a:stretch>
        </p:blipFill>
        <p:spPr>
          <a:xfrm>
            <a:off x="5467558" y="5400882"/>
            <a:ext cx="252000" cy="252000"/>
          </a:xfrm>
          <a:prstGeom prst="rect">
            <a:avLst/>
          </a:prstGeom>
        </p:spPr>
      </p:pic>
      <p:grpSp>
        <p:nvGrpSpPr>
          <p:cNvPr id="30" name="Groupe 29"/>
          <p:cNvGrpSpPr/>
          <p:nvPr/>
        </p:nvGrpSpPr>
        <p:grpSpPr>
          <a:xfrm>
            <a:off x="5475137" y="1600654"/>
            <a:ext cx="180000" cy="288000"/>
            <a:chOff x="702342" y="4880406"/>
            <a:chExt cx="216000" cy="378318"/>
          </a:xfrm>
        </p:grpSpPr>
        <p:pic>
          <p:nvPicPr>
            <p:cNvPr id="8" name="Image 7"/>
            <p:cNvPicPr>
              <a:picLocks noChangeAspect="1"/>
            </p:cNvPicPr>
            <p:nvPr/>
          </p:nvPicPr>
          <p:blipFill>
            <a:blip r:embed="rId12"/>
            <a:stretch>
              <a:fillRect/>
            </a:stretch>
          </p:blipFill>
          <p:spPr>
            <a:xfrm>
              <a:off x="702342" y="5042724"/>
              <a:ext cx="216000" cy="216000"/>
            </a:xfrm>
            <a:prstGeom prst="rect">
              <a:avLst/>
            </a:prstGeom>
          </p:spPr>
        </p:pic>
        <p:pic>
          <p:nvPicPr>
            <p:cNvPr id="29" name="Image 28"/>
            <p:cNvPicPr>
              <a:picLocks noChangeAspect="1"/>
            </p:cNvPicPr>
            <p:nvPr/>
          </p:nvPicPr>
          <p:blipFill>
            <a:blip r:embed="rId13"/>
            <a:stretch>
              <a:fillRect/>
            </a:stretch>
          </p:blipFill>
          <p:spPr>
            <a:xfrm>
              <a:off x="702342" y="4880406"/>
              <a:ext cx="216000" cy="216000"/>
            </a:xfrm>
            <a:prstGeom prst="rect">
              <a:avLst/>
            </a:prstGeom>
          </p:spPr>
        </p:pic>
      </p:grpSp>
      <p:pic>
        <p:nvPicPr>
          <p:cNvPr id="32" name="Image 31"/>
          <p:cNvPicPr>
            <a:picLocks noChangeAspect="1"/>
          </p:cNvPicPr>
          <p:nvPr/>
        </p:nvPicPr>
        <p:blipFill>
          <a:blip r:embed="rId3"/>
          <a:stretch>
            <a:fillRect/>
          </a:stretch>
        </p:blipFill>
        <p:spPr>
          <a:xfrm>
            <a:off x="7904725" y="2351612"/>
            <a:ext cx="246694" cy="222416"/>
          </a:xfrm>
          <a:prstGeom prst="rect">
            <a:avLst/>
          </a:prstGeom>
        </p:spPr>
      </p:pic>
      <p:pic>
        <p:nvPicPr>
          <p:cNvPr id="33" name="Image 32"/>
          <p:cNvPicPr>
            <a:picLocks noChangeAspect="1"/>
          </p:cNvPicPr>
          <p:nvPr/>
        </p:nvPicPr>
        <p:blipFill>
          <a:blip r:embed="rId3"/>
          <a:stretch>
            <a:fillRect/>
          </a:stretch>
        </p:blipFill>
        <p:spPr>
          <a:xfrm>
            <a:off x="6994533" y="5393548"/>
            <a:ext cx="246694" cy="222416"/>
          </a:xfrm>
          <a:prstGeom prst="rect">
            <a:avLst/>
          </a:prstGeom>
        </p:spPr>
      </p:pic>
      <p:sp>
        <p:nvSpPr>
          <p:cNvPr id="4" name="Titre 3"/>
          <p:cNvSpPr>
            <a:spLocks noGrp="1"/>
          </p:cNvSpPr>
          <p:nvPr>
            <p:ph type="title"/>
          </p:nvPr>
        </p:nvSpPr>
        <p:spPr/>
        <p:txBody>
          <a:bodyPr/>
          <a:lstStyle/>
          <a:p>
            <a:endParaRPr lang="fr-FR"/>
          </a:p>
        </p:txBody>
      </p:sp>
      <p:sp>
        <p:nvSpPr>
          <p:cNvPr id="31" name="Titre 2"/>
          <p:cNvSpPr txBox="1">
            <a:spLocks/>
          </p:cNvSpPr>
          <p:nvPr/>
        </p:nvSpPr>
        <p:spPr>
          <a:xfrm>
            <a:off x="835268" y="0"/>
            <a:ext cx="11653595" cy="900000"/>
          </a:xfrm>
          <a:prstGeom prst="rect">
            <a:avLst/>
          </a:prstGeom>
          <a:solidFill>
            <a:schemeClr val="accent2">
              <a:lumMod val="40000"/>
              <a:lumOff val="60000"/>
            </a:schemeClr>
          </a:solidFill>
          <a:ln>
            <a:noFill/>
          </a:ln>
        </p:spPr>
        <p:txBody>
          <a:bodyPr spcFirstLastPara="1" wrap="square" lIns="91425" tIns="91425" rIns="91425" bIns="91425" anchor="ctr" anchorCtr="0"/>
          <a:lstStyle>
            <a:defPPr marR="0" lvl="0" algn="l" rtl="0">
              <a:lnSpc>
                <a:spcPct val="100000"/>
              </a:lnSpc>
              <a:spcBef>
                <a:spcPts val="0"/>
              </a:spcBef>
              <a:spcAft>
                <a:spcPts val="0"/>
              </a:spcAft>
            </a:defPPr>
            <a:lvl1pPr marR="0" lvl="0" algn="l" rtl="0">
              <a:lnSpc>
                <a:spcPct val="90000"/>
              </a:lnSpc>
              <a:spcBef>
                <a:spcPts val="0"/>
              </a:spcBef>
              <a:spcAft>
                <a:spcPts val="0"/>
              </a:spcAft>
              <a:buClr>
                <a:srgbClr val="0B2D78"/>
              </a:buClr>
              <a:buSzPts val="2344"/>
              <a:buFont typeface="Trebuchet MS"/>
              <a:buNone/>
              <a:defRPr sz="2344" b="1" i="0" u="none" strike="noStrike" cap="none">
                <a:solidFill>
                  <a:srgbClr val="0B2D78"/>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fr-FR" dirty="0" smtClean="0"/>
              <a:t>Our </a:t>
            </a:r>
            <a:r>
              <a:rPr lang="fr-FR" dirty="0" err="1" smtClean="0"/>
              <a:t>product</a:t>
            </a:r>
            <a:endParaRPr lang="fr-FR" dirty="0"/>
          </a:p>
        </p:txBody>
      </p:sp>
      <p:sp>
        <p:nvSpPr>
          <p:cNvPr id="34" name="ZoneTexte 33"/>
          <p:cNvSpPr txBox="1"/>
          <p:nvPr/>
        </p:nvSpPr>
        <p:spPr>
          <a:xfrm>
            <a:off x="0" y="1"/>
            <a:ext cx="835268" cy="702500"/>
          </a:xfrm>
          <a:prstGeom prst="rect">
            <a:avLst/>
          </a:prstGeom>
          <a:noFill/>
        </p:spPr>
        <p:txBody>
          <a:bodyPr wrap="square" rtlCol="1">
            <a:spAutoFit/>
          </a:bodyPr>
          <a:lstStyle/>
          <a:p>
            <a:pPr algn="ctr">
              <a:lnSpc>
                <a:spcPct val="200000"/>
              </a:lnSpc>
            </a:pPr>
            <a:r>
              <a:rPr lang="fr-FR" sz="2344" b="1" dirty="0" smtClean="0">
                <a:solidFill>
                  <a:schemeClr val="bg1"/>
                </a:solidFill>
                <a:latin typeface="Trebuchet MS"/>
                <a:ea typeface="Trebuchet MS"/>
                <a:cs typeface="Trebuchet MS"/>
                <a:sym typeface="Trebuchet MS"/>
              </a:rPr>
              <a:t>4</a:t>
            </a:r>
            <a:endParaRPr lang="fr-FR" sz="2344" b="1" dirty="0">
              <a:solidFill>
                <a:schemeClr val="bg1"/>
              </a:solidFill>
              <a:latin typeface="Trebuchet MS"/>
              <a:ea typeface="Trebuchet MS"/>
              <a:cs typeface="Trebuchet MS"/>
              <a:sym typeface="Trebuchet MS"/>
            </a:endParaRPr>
          </a:p>
        </p:txBody>
      </p:sp>
      <p:pic>
        <p:nvPicPr>
          <p:cNvPr id="35" name="Image 34"/>
          <p:cNvPicPr>
            <a:picLocks noChangeAspect="1"/>
          </p:cNvPicPr>
          <p:nvPr/>
        </p:nvPicPr>
        <p:blipFill>
          <a:blip r:embed="rId14"/>
          <a:stretch>
            <a:fillRect/>
          </a:stretch>
        </p:blipFill>
        <p:spPr>
          <a:xfrm>
            <a:off x="1031961" y="1724221"/>
            <a:ext cx="791154" cy="783760"/>
          </a:xfrm>
          <a:prstGeom prst="rect">
            <a:avLst/>
          </a:prstGeom>
          <a:ln w="88900" cap="sq" cmpd="thickThin">
            <a:solidFill>
              <a:srgbClr val="C00000"/>
            </a:solidFill>
            <a:prstDash val="solid"/>
            <a:miter lim="800000"/>
          </a:ln>
          <a:effectLst>
            <a:innerShdw blurRad="76200">
              <a:srgbClr val="000000"/>
            </a:innerShdw>
          </a:effectLst>
        </p:spPr>
      </p:pic>
      <p:pic>
        <p:nvPicPr>
          <p:cNvPr id="36" name="Image 35"/>
          <p:cNvPicPr>
            <a:picLocks noChangeAspect="1"/>
          </p:cNvPicPr>
          <p:nvPr/>
        </p:nvPicPr>
        <p:blipFill>
          <a:blip r:embed="rId15"/>
          <a:stretch>
            <a:fillRect/>
          </a:stretch>
        </p:blipFill>
        <p:spPr>
          <a:xfrm>
            <a:off x="2035830" y="1622384"/>
            <a:ext cx="658923" cy="944871"/>
          </a:xfrm>
          <a:prstGeom prst="rect">
            <a:avLst/>
          </a:prstGeom>
        </p:spPr>
      </p:pic>
    </p:spTree>
    <p:extLst>
      <p:ext uri="{BB962C8B-B14F-4D97-AF65-F5344CB8AC3E}">
        <p14:creationId xmlns:p14="http://schemas.microsoft.com/office/powerpoint/2010/main" val="21420523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a:off x="3381312" y="1668061"/>
            <a:ext cx="1564845" cy="886054"/>
          </a:xfrm>
          <a:prstGeom prst="rect">
            <a:avLst/>
          </a:prstGeom>
        </p:spPr>
      </p:pic>
      <p:sp>
        <p:nvSpPr>
          <p:cNvPr id="7" name="Rectangle 6"/>
          <p:cNvSpPr/>
          <p:nvPr/>
        </p:nvSpPr>
        <p:spPr>
          <a:xfrm>
            <a:off x="908648" y="2684399"/>
            <a:ext cx="4169278" cy="8236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r-FR"/>
          </a:p>
        </p:txBody>
      </p:sp>
      <p:pic>
        <p:nvPicPr>
          <p:cNvPr id="9" name="Image 8"/>
          <p:cNvPicPr>
            <a:picLocks noChangeAspect="1"/>
          </p:cNvPicPr>
          <p:nvPr/>
        </p:nvPicPr>
        <p:blipFill>
          <a:blip r:embed="rId3"/>
          <a:stretch>
            <a:fillRect/>
          </a:stretch>
        </p:blipFill>
        <p:spPr>
          <a:xfrm>
            <a:off x="1087221" y="2842172"/>
            <a:ext cx="540000" cy="540000"/>
          </a:xfrm>
          <a:prstGeom prst="rect">
            <a:avLst/>
          </a:prstGeom>
        </p:spPr>
      </p:pic>
      <p:pic>
        <p:nvPicPr>
          <p:cNvPr id="10" name="Image 9"/>
          <p:cNvPicPr>
            <a:picLocks noChangeAspect="1"/>
          </p:cNvPicPr>
          <p:nvPr/>
        </p:nvPicPr>
        <p:blipFill>
          <a:blip r:embed="rId4"/>
          <a:stretch>
            <a:fillRect/>
          </a:stretch>
        </p:blipFill>
        <p:spPr>
          <a:xfrm>
            <a:off x="2248077" y="2820079"/>
            <a:ext cx="540000" cy="540000"/>
          </a:xfrm>
          <a:prstGeom prst="rect">
            <a:avLst/>
          </a:prstGeom>
        </p:spPr>
      </p:pic>
      <p:pic>
        <p:nvPicPr>
          <p:cNvPr id="11" name="Image 10"/>
          <p:cNvPicPr>
            <a:picLocks noChangeAspect="1"/>
          </p:cNvPicPr>
          <p:nvPr/>
        </p:nvPicPr>
        <p:blipFill>
          <a:blip r:embed="rId5"/>
          <a:stretch>
            <a:fillRect/>
          </a:stretch>
        </p:blipFill>
        <p:spPr>
          <a:xfrm>
            <a:off x="4075242" y="2842172"/>
            <a:ext cx="540000" cy="540000"/>
          </a:xfrm>
          <a:prstGeom prst="rect">
            <a:avLst/>
          </a:prstGeom>
        </p:spPr>
      </p:pic>
      <p:pic>
        <p:nvPicPr>
          <p:cNvPr id="12" name="Image 11"/>
          <p:cNvPicPr>
            <a:picLocks noChangeAspect="1"/>
          </p:cNvPicPr>
          <p:nvPr/>
        </p:nvPicPr>
        <p:blipFill>
          <a:blip r:embed="rId6"/>
          <a:stretch>
            <a:fillRect/>
          </a:stretch>
        </p:blipFill>
        <p:spPr>
          <a:xfrm>
            <a:off x="1654842" y="2844401"/>
            <a:ext cx="540000" cy="540000"/>
          </a:xfrm>
          <a:prstGeom prst="rect">
            <a:avLst/>
          </a:prstGeom>
        </p:spPr>
      </p:pic>
      <p:pic>
        <p:nvPicPr>
          <p:cNvPr id="13" name="Image 12"/>
          <p:cNvPicPr>
            <a:picLocks noChangeAspect="1"/>
          </p:cNvPicPr>
          <p:nvPr/>
        </p:nvPicPr>
        <p:blipFill>
          <a:blip r:embed="rId7"/>
          <a:stretch>
            <a:fillRect/>
          </a:stretch>
        </p:blipFill>
        <p:spPr>
          <a:xfrm>
            <a:off x="2841312" y="2844401"/>
            <a:ext cx="540000" cy="540000"/>
          </a:xfrm>
          <a:prstGeom prst="rect">
            <a:avLst/>
          </a:prstGeom>
        </p:spPr>
      </p:pic>
      <p:pic>
        <p:nvPicPr>
          <p:cNvPr id="14" name="Image 13"/>
          <p:cNvPicPr>
            <a:picLocks noChangeAspect="1"/>
          </p:cNvPicPr>
          <p:nvPr/>
        </p:nvPicPr>
        <p:blipFill>
          <a:blip r:embed="rId8"/>
          <a:stretch>
            <a:fillRect/>
          </a:stretch>
        </p:blipFill>
        <p:spPr>
          <a:xfrm>
            <a:off x="3417730" y="2842172"/>
            <a:ext cx="540000" cy="540000"/>
          </a:xfrm>
          <a:prstGeom prst="rect">
            <a:avLst/>
          </a:prstGeom>
        </p:spPr>
      </p:pic>
      <p:sp>
        <p:nvSpPr>
          <p:cNvPr id="2" name="Rectangle 1"/>
          <p:cNvSpPr/>
          <p:nvPr/>
        </p:nvSpPr>
        <p:spPr>
          <a:xfrm>
            <a:off x="908648" y="1609216"/>
            <a:ext cx="1842798" cy="1003744"/>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r-FR"/>
          </a:p>
        </p:txBody>
      </p:sp>
      <p:sp>
        <p:nvSpPr>
          <p:cNvPr id="15" name="Rectangle 14"/>
          <p:cNvSpPr/>
          <p:nvPr/>
        </p:nvSpPr>
        <p:spPr>
          <a:xfrm>
            <a:off x="3235128" y="1600654"/>
            <a:ext cx="1842798" cy="1003744"/>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r-FR"/>
          </a:p>
        </p:txBody>
      </p:sp>
      <p:pic>
        <p:nvPicPr>
          <p:cNvPr id="17" name="Image 16"/>
          <p:cNvPicPr>
            <a:picLocks noChangeAspect="1"/>
          </p:cNvPicPr>
          <p:nvPr/>
        </p:nvPicPr>
        <p:blipFill>
          <a:blip r:embed="rId2"/>
          <a:stretch>
            <a:fillRect/>
          </a:stretch>
        </p:blipFill>
        <p:spPr>
          <a:xfrm>
            <a:off x="2193742" y="3745433"/>
            <a:ext cx="1564845" cy="886054"/>
          </a:xfrm>
          <a:prstGeom prst="rect">
            <a:avLst/>
          </a:prstGeom>
        </p:spPr>
      </p:pic>
      <p:sp>
        <p:nvSpPr>
          <p:cNvPr id="18" name="Rectangle 17"/>
          <p:cNvSpPr/>
          <p:nvPr/>
        </p:nvSpPr>
        <p:spPr>
          <a:xfrm>
            <a:off x="2047558" y="3678026"/>
            <a:ext cx="1842798" cy="1003744"/>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r-FR"/>
          </a:p>
        </p:txBody>
      </p:sp>
      <p:sp>
        <p:nvSpPr>
          <p:cNvPr id="20" name="Espace réservé du texte 1"/>
          <p:cNvSpPr>
            <a:spLocks noGrp="1"/>
          </p:cNvSpPr>
          <p:nvPr>
            <p:ph type="body" idx="1"/>
          </p:nvPr>
        </p:nvSpPr>
        <p:spPr>
          <a:xfrm>
            <a:off x="5263473" y="1075765"/>
            <a:ext cx="7095304" cy="5160144"/>
          </a:xfrm>
        </p:spPr>
        <p:txBody>
          <a:bodyPr/>
          <a:lstStyle/>
          <a:p>
            <a:pPr marL="177800" indent="-177800">
              <a:buClr>
                <a:schemeClr val="accent1">
                  <a:lumMod val="50000"/>
                </a:schemeClr>
              </a:buClr>
              <a:buSzPct val="150000"/>
              <a:buFont typeface="Wingdings" panose="05000000000000000000" pitchFamily="2" charset="2"/>
              <a:buChar char="§"/>
            </a:pPr>
            <a:r>
              <a:rPr lang="en-US" sz="1200" dirty="0">
                <a:sym typeface="Arial"/>
              </a:rPr>
              <a:t>Available on iOS and Android</a:t>
            </a:r>
          </a:p>
          <a:p>
            <a:pPr marL="177800" indent="-177800">
              <a:buClr>
                <a:schemeClr val="accent1">
                  <a:lumMod val="50000"/>
                </a:schemeClr>
              </a:buClr>
              <a:buSzPct val="150000"/>
              <a:buFont typeface="Wingdings" panose="05000000000000000000" pitchFamily="2" charset="2"/>
              <a:buChar char="§"/>
            </a:pPr>
            <a:r>
              <a:rPr lang="en-US" sz="1200" dirty="0">
                <a:sym typeface="Arial"/>
              </a:rPr>
              <a:t>Key </a:t>
            </a:r>
            <a:r>
              <a:rPr lang="en-US" sz="1200" dirty="0" smtClean="0">
                <a:sym typeface="Arial"/>
              </a:rPr>
              <a:t>Features:</a:t>
            </a:r>
          </a:p>
          <a:p>
            <a:pPr marL="357188" indent="0">
              <a:buClr>
                <a:schemeClr val="accent1">
                  <a:lumMod val="50000"/>
                </a:schemeClr>
              </a:buClr>
              <a:buSzPct val="150000"/>
            </a:pPr>
            <a:r>
              <a:rPr lang="en-US" sz="1200" dirty="0" smtClean="0">
                <a:sym typeface="Arial"/>
              </a:rPr>
              <a:t>AI-Powered </a:t>
            </a:r>
            <a:r>
              <a:rPr lang="en-US" sz="1200" dirty="0">
                <a:sym typeface="Arial"/>
              </a:rPr>
              <a:t>Recommendations</a:t>
            </a:r>
          </a:p>
          <a:p>
            <a:pPr marL="814388" lvl="1" indent="-179388">
              <a:buClr>
                <a:schemeClr val="accent1">
                  <a:lumMod val="50000"/>
                </a:schemeClr>
              </a:buClr>
              <a:buSzPct val="150000"/>
              <a:buFont typeface="Arial" panose="020B0604020202020204" pitchFamily="34" charset="0"/>
              <a:buChar char="•"/>
            </a:pPr>
            <a:r>
              <a:rPr lang="en-US" sz="1050" b="0" dirty="0">
                <a:sym typeface="Arial"/>
              </a:rPr>
              <a:t>Personalized suggestions based on food preferences, ambiance, and location</a:t>
            </a:r>
          </a:p>
          <a:p>
            <a:pPr marL="814388" lvl="1" indent="-179388">
              <a:buClr>
                <a:schemeClr val="accent1">
                  <a:lumMod val="50000"/>
                </a:schemeClr>
              </a:buClr>
              <a:buSzPct val="150000"/>
              <a:buFont typeface="Arial" panose="020B0604020202020204" pitchFamily="34" charset="0"/>
              <a:buChar char="•"/>
            </a:pPr>
            <a:r>
              <a:rPr lang="en-US" sz="1050" b="0" dirty="0">
                <a:sym typeface="Arial"/>
              </a:rPr>
              <a:t>Driven by reservation history and user behavior</a:t>
            </a:r>
          </a:p>
          <a:p>
            <a:pPr marL="814388" lvl="1" indent="-179388">
              <a:buClr>
                <a:schemeClr val="accent1">
                  <a:lumMod val="50000"/>
                </a:schemeClr>
              </a:buClr>
              <a:buSzPct val="150000"/>
              <a:buFont typeface="Arial" panose="020B0604020202020204" pitchFamily="34" charset="0"/>
              <a:buChar char="•"/>
            </a:pPr>
            <a:r>
              <a:rPr lang="en-US" sz="1050" b="0" dirty="0">
                <a:sym typeface="Arial"/>
              </a:rPr>
              <a:t>Highlights of trending events and local offers</a:t>
            </a:r>
          </a:p>
          <a:p>
            <a:pPr marL="357188" indent="-179388">
              <a:buClr>
                <a:schemeClr val="accent1">
                  <a:lumMod val="50000"/>
                </a:schemeClr>
              </a:buClr>
              <a:buSzPct val="150000"/>
              <a:buFont typeface="Arial" panose="020B0604020202020204" pitchFamily="34" charset="0"/>
              <a:buChar char="•"/>
            </a:pPr>
            <a:endParaRPr lang="en-US" sz="1200" b="0" dirty="0">
              <a:sym typeface="Arial"/>
            </a:endParaRPr>
          </a:p>
          <a:p>
            <a:pPr marL="357188" indent="0">
              <a:buClr>
                <a:schemeClr val="accent1">
                  <a:lumMod val="50000"/>
                </a:schemeClr>
              </a:buClr>
              <a:buSzPct val="150000"/>
            </a:pPr>
            <a:r>
              <a:rPr lang="en-US" sz="1200" dirty="0" smtClean="0">
                <a:sym typeface="Arial"/>
              </a:rPr>
              <a:t>Smart </a:t>
            </a:r>
            <a:r>
              <a:rPr lang="en-US" sz="1200" dirty="0">
                <a:sym typeface="Arial"/>
              </a:rPr>
              <a:t>Reservation System</a:t>
            </a:r>
          </a:p>
          <a:p>
            <a:pPr marL="814388" lvl="1" indent="-179388">
              <a:buClr>
                <a:schemeClr val="accent1">
                  <a:lumMod val="50000"/>
                </a:schemeClr>
              </a:buClr>
              <a:buSzPct val="150000"/>
              <a:buFont typeface="Arial" panose="020B0604020202020204" pitchFamily="34" charset="0"/>
              <a:buChar char="•"/>
            </a:pPr>
            <a:r>
              <a:rPr lang="en-US" sz="1050" b="0" dirty="0">
                <a:sym typeface="Arial"/>
              </a:rPr>
              <a:t>Real-time availability based on table type, ambiance, or group size</a:t>
            </a:r>
          </a:p>
          <a:p>
            <a:pPr marL="814388" lvl="1" indent="-179388">
              <a:buClr>
                <a:schemeClr val="accent1">
                  <a:lumMod val="50000"/>
                </a:schemeClr>
              </a:buClr>
              <a:buSzPct val="150000"/>
              <a:buFont typeface="Arial" panose="020B0604020202020204" pitchFamily="34" charset="0"/>
              <a:buChar char="•"/>
            </a:pPr>
            <a:r>
              <a:rPr lang="en-US" sz="1050" b="0" dirty="0">
                <a:sym typeface="Arial"/>
              </a:rPr>
              <a:t>Instant booking or scheduled reservations</a:t>
            </a:r>
          </a:p>
          <a:p>
            <a:pPr marL="814388" lvl="1" indent="-179388">
              <a:buClr>
                <a:schemeClr val="accent1">
                  <a:lumMod val="50000"/>
                </a:schemeClr>
              </a:buClr>
              <a:buSzPct val="150000"/>
              <a:buFont typeface="Arial" panose="020B0604020202020204" pitchFamily="34" charset="0"/>
              <a:buChar char="•"/>
            </a:pPr>
            <a:r>
              <a:rPr lang="en-US" sz="1050" b="0" dirty="0">
                <a:sym typeface="Arial"/>
              </a:rPr>
              <a:t>Follow-up recommendations after each booking</a:t>
            </a:r>
          </a:p>
          <a:p>
            <a:pPr marL="357188" indent="-179388">
              <a:buClr>
                <a:schemeClr val="accent1">
                  <a:lumMod val="50000"/>
                </a:schemeClr>
              </a:buClr>
              <a:buSzPct val="150000"/>
              <a:buFont typeface="Arial" panose="020B0604020202020204" pitchFamily="34" charset="0"/>
              <a:buChar char="•"/>
            </a:pPr>
            <a:endParaRPr lang="en-US" sz="1200" b="0" dirty="0">
              <a:sym typeface="Arial"/>
            </a:endParaRPr>
          </a:p>
          <a:p>
            <a:pPr marL="357188" indent="0">
              <a:buClr>
                <a:schemeClr val="accent1">
                  <a:lumMod val="50000"/>
                </a:schemeClr>
              </a:buClr>
              <a:buSzPct val="150000"/>
              <a:tabLst>
                <a:tab pos="357188" algn="l"/>
              </a:tabLst>
            </a:pPr>
            <a:r>
              <a:rPr lang="en-US" sz="1200" dirty="0" smtClean="0">
                <a:sym typeface="Arial"/>
              </a:rPr>
              <a:t>Integrated </a:t>
            </a:r>
            <a:r>
              <a:rPr lang="en-US" sz="1200" dirty="0">
                <a:sym typeface="Arial"/>
              </a:rPr>
              <a:t>Payments</a:t>
            </a:r>
          </a:p>
          <a:p>
            <a:pPr marL="814388" lvl="1" indent="-179388">
              <a:buClr>
                <a:schemeClr val="accent1">
                  <a:lumMod val="50000"/>
                </a:schemeClr>
              </a:buClr>
              <a:buSzPct val="150000"/>
              <a:buFont typeface="Arial" panose="020B0604020202020204" pitchFamily="34" charset="0"/>
              <a:buChar char="•"/>
            </a:pPr>
            <a:r>
              <a:rPr lang="en-US" sz="1050" b="0" dirty="0">
                <a:sym typeface="Arial"/>
              </a:rPr>
              <a:t>Pay directly through the app or via QR code at the table</a:t>
            </a:r>
          </a:p>
          <a:p>
            <a:pPr marL="357188" indent="-179388">
              <a:buClr>
                <a:schemeClr val="accent1">
                  <a:lumMod val="50000"/>
                </a:schemeClr>
              </a:buClr>
              <a:buSzPct val="150000"/>
              <a:buFont typeface="Arial" panose="020B0604020202020204" pitchFamily="34" charset="0"/>
              <a:buChar char="•"/>
            </a:pPr>
            <a:endParaRPr lang="en-US" sz="1200" b="0" dirty="0">
              <a:sym typeface="Arial"/>
            </a:endParaRPr>
          </a:p>
          <a:p>
            <a:pPr marL="357188" indent="0">
              <a:buClr>
                <a:schemeClr val="accent1">
                  <a:lumMod val="50000"/>
                </a:schemeClr>
              </a:buClr>
              <a:buSzPct val="150000"/>
            </a:pPr>
            <a:r>
              <a:rPr lang="en-US" sz="1200" dirty="0" smtClean="0">
                <a:sym typeface="Arial"/>
              </a:rPr>
              <a:t>Events </a:t>
            </a:r>
            <a:r>
              <a:rPr lang="en-US" sz="1200" dirty="0">
                <a:sym typeface="Arial"/>
              </a:rPr>
              <a:t>and Promotions</a:t>
            </a:r>
          </a:p>
          <a:p>
            <a:pPr marL="814388" lvl="1" indent="-179388">
              <a:buClr>
                <a:schemeClr val="accent1">
                  <a:lumMod val="50000"/>
                </a:schemeClr>
              </a:buClr>
              <a:buSzPct val="150000"/>
              <a:buFont typeface="Arial" panose="020B0604020202020204" pitchFamily="34" charset="0"/>
              <a:buChar char="•"/>
            </a:pPr>
            <a:r>
              <a:rPr lang="en-US" sz="1050" b="0" dirty="0">
                <a:sym typeface="Arial"/>
              </a:rPr>
              <a:t>In-app ticketing and RSVP functionality</a:t>
            </a:r>
          </a:p>
          <a:p>
            <a:pPr marL="814388" lvl="1" indent="-179388">
              <a:buClr>
                <a:schemeClr val="accent1">
                  <a:lumMod val="50000"/>
                </a:schemeClr>
              </a:buClr>
              <a:buSzPct val="150000"/>
              <a:buFont typeface="Arial" panose="020B0604020202020204" pitchFamily="34" charset="0"/>
              <a:buChar char="•"/>
            </a:pPr>
            <a:r>
              <a:rPr lang="en-US" sz="1050" b="0" dirty="0">
                <a:sym typeface="Arial"/>
              </a:rPr>
              <a:t>Personalized offers sent by partner venues</a:t>
            </a:r>
          </a:p>
          <a:p>
            <a:pPr marL="357188" indent="-179388">
              <a:buClr>
                <a:schemeClr val="accent1">
                  <a:lumMod val="50000"/>
                </a:schemeClr>
              </a:buClr>
              <a:buSzPct val="150000"/>
              <a:buFont typeface="Arial" panose="020B0604020202020204" pitchFamily="34" charset="0"/>
              <a:buChar char="•"/>
            </a:pPr>
            <a:endParaRPr lang="en-US" sz="1200" b="0" dirty="0">
              <a:sym typeface="Arial"/>
            </a:endParaRPr>
          </a:p>
          <a:p>
            <a:pPr marL="357188" indent="0">
              <a:buClr>
                <a:schemeClr val="accent1">
                  <a:lumMod val="50000"/>
                </a:schemeClr>
              </a:buClr>
              <a:buSzPct val="150000"/>
            </a:pPr>
            <a:r>
              <a:rPr lang="en-US" sz="1200" dirty="0" smtClean="0">
                <a:sym typeface="Arial"/>
              </a:rPr>
              <a:t>User </a:t>
            </a:r>
            <a:r>
              <a:rPr lang="en-US" sz="1200" dirty="0">
                <a:sym typeface="Arial"/>
              </a:rPr>
              <a:t>Profile &amp; Loyalty</a:t>
            </a:r>
          </a:p>
          <a:p>
            <a:pPr marL="814388" lvl="1" indent="-179388">
              <a:buClr>
                <a:schemeClr val="accent1">
                  <a:lumMod val="50000"/>
                </a:schemeClr>
              </a:buClr>
              <a:buSzPct val="150000"/>
              <a:buFont typeface="Arial" panose="020B0604020202020204" pitchFamily="34" charset="0"/>
              <a:buChar char="•"/>
            </a:pPr>
            <a:r>
              <a:rPr lang="en-US" sz="1050" b="0" dirty="0">
                <a:sym typeface="Arial"/>
              </a:rPr>
              <a:t>Reservation history, loyalty points, badges, and VIP perks</a:t>
            </a:r>
          </a:p>
          <a:p>
            <a:pPr marL="357188" indent="-179388">
              <a:buClr>
                <a:schemeClr val="accent1">
                  <a:lumMod val="50000"/>
                </a:schemeClr>
              </a:buClr>
              <a:buSzPct val="150000"/>
              <a:buFont typeface="Arial" panose="020B0604020202020204" pitchFamily="34" charset="0"/>
              <a:buChar char="•"/>
            </a:pPr>
            <a:endParaRPr lang="en-US" sz="1200" b="0" dirty="0">
              <a:sym typeface="Arial"/>
            </a:endParaRPr>
          </a:p>
          <a:p>
            <a:pPr marL="357188" indent="0">
              <a:buClr>
                <a:schemeClr val="accent1">
                  <a:lumMod val="50000"/>
                </a:schemeClr>
              </a:buClr>
              <a:buSzPct val="150000"/>
            </a:pPr>
            <a:r>
              <a:rPr lang="en-US" sz="1200" dirty="0" smtClean="0">
                <a:sym typeface="Arial"/>
              </a:rPr>
              <a:t>Smart </a:t>
            </a:r>
            <a:r>
              <a:rPr lang="en-US" sz="1200" dirty="0">
                <a:sym typeface="Arial"/>
              </a:rPr>
              <a:t>Notifications</a:t>
            </a:r>
          </a:p>
          <a:p>
            <a:pPr marL="814388" lvl="1" indent="-179388">
              <a:buClr>
                <a:schemeClr val="accent1">
                  <a:lumMod val="50000"/>
                </a:schemeClr>
              </a:buClr>
              <a:buSzPct val="150000"/>
              <a:buFont typeface="Arial" panose="020B0604020202020204" pitchFamily="34" charset="0"/>
              <a:buChar char="•"/>
            </a:pPr>
            <a:r>
              <a:rPr lang="en-US" sz="1050" b="0" dirty="0">
                <a:sym typeface="Arial"/>
              </a:rPr>
              <a:t>Booking reminders, personalized suggestions, and flash offers</a:t>
            </a:r>
            <a:endParaRPr lang="fr-FR" sz="1050" b="0" dirty="0">
              <a:sym typeface="Arial"/>
            </a:endParaRPr>
          </a:p>
        </p:txBody>
      </p:sp>
      <p:sp>
        <p:nvSpPr>
          <p:cNvPr id="16" name="Rectangle 15"/>
          <p:cNvSpPr/>
          <p:nvPr/>
        </p:nvSpPr>
        <p:spPr>
          <a:xfrm>
            <a:off x="754576" y="1072518"/>
            <a:ext cx="2585964" cy="338554"/>
          </a:xfrm>
          <a:prstGeom prst="rect">
            <a:avLst/>
          </a:prstGeom>
        </p:spPr>
        <p:txBody>
          <a:bodyPr wrap="none">
            <a:spAutoFit/>
          </a:bodyPr>
          <a:lstStyle/>
          <a:p>
            <a:pPr marL="85725" indent="-85725"/>
            <a:r>
              <a:rPr lang="en-US" sz="1600" b="1" dirty="0">
                <a:solidFill>
                  <a:srgbClr val="0B2D77"/>
                </a:solidFill>
                <a:latin typeface="Trebuchet MS"/>
                <a:ea typeface="Trebuchet MS"/>
                <a:cs typeface="Trebuchet MS"/>
                <a:sym typeface="Trebuchet MS"/>
              </a:rPr>
              <a:t>Smart mobile application</a:t>
            </a:r>
          </a:p>
        </p:txBody>
      </p:sp>
      <p:pic>
        <p:nvPicPr>
          <p:cNvPr id="21" name="Image 20"/>
          <p:cNvPicPr>
            <a:picLocks noChangeAspect="1"/>
          </p:cNvPicPr>
          <p:nvPr/>
        </p:nvPicPr>
        <p:blipFill>
          <a:blip r:embed="rId9"/>
          <a:stretch>
            <a:fillRect/>
          </a:stretch>
        </p:blipFill>
        <p:spPr>
          <a:xfrm>
            <a:off x="5485558" y="1649827"/>
            <a:ext cx="216000" cy="216000"/>
          </a:xfrm>
          <a:prstGeom prst="rect">
            <a:avLst/>
          </a:prstGeom>
        </p:spPr>
      </p:pic>
      <p:pic>
        <p:nvPicPr>
          <p:cNvPr id="22" name="Image 21"/>
          <p:cNvPicPr>
            <a:picLocks noChangeAspect="1"/>
          </p:cNvPicPr>
          <p:nvPr/>
        </p:nvPicPr>
        <p:blipFill>
          <a:blip r:embed="rId10"/>
          <a:stretch>
            <a:fillRect/>
          </a:stretch>
        </p:blipFill>
        <p:spPr>
          <a:xfrm>
            <a:off x="5482782" y="2616071"/>
            <a:ext cx="216000" cy="216000"/>
          </a:xfrm>
          <a:prstGeom prst="rect">
            <a:avLst/>
          </a:prstGeom>
        </p:spPr>
      </p:pic>
      <p:pic>
        <p:nvPicPr>
          <p:cNvPr id="23" name="Image 22"/>
          <p:cNvPicPr>
            <a:picLocks noChangeAspect="1"/>
          </p:cNvPicPr>
          <p:nvPr/>
        </p:nvPicPr>
        <p:blipFill>
          <a:blip r:embed="rId11"/>
          <a:stretch>
            <a:fillRect/>
          </a:stretch>
        </p:blipFill>
        <p:spPr>
          <a:xfrm>
            <a:off x="5486487" y="3678026"/>
            <a:ext cx="216000" cy="216000"/>
          </a:xfrm>
          <a:prstGeom prst="rect">
            <a:avLst/>
          </a:prstGeom>
        </p:spPr>
      </p:pic>
      <p:pic>
        <p:nvPicPr>
          <p:cNvPr id="24" name="Image 23"/>
          <p:cNvPicPr>
            <a:picLocks noChangeAspect="1"/>
          </p:cNvPicPr>
          <p:nvPr/>
        </p:nvPicPr>
        <p:blipFill>
          <a:blip r:embed="rId12"/>
          <a:stretch>
            <a:fillRect/>
          </a:stretch>
        </p:blipFill>
        <p:spPr>
          <a:xfrm>
            <a:off x="5504454" y="5110332"/>
            <a:ext cx="216000" cy="216000"/>
          </a:xfrm>
          <a:prstGeom prst="rect">
            <a:avLst/>
          </a:prstGeom>
        </p:spPr>
      </p:pic>
      <p:pic>
        <p:nvPicPr>
          <p:cNvPr id="25" name="Image 24"/>
          <p:cNvPicPr>
            <a:picLocks noChangeAspect="1"/>
          </p:cNvPicPr>
          <p:nvPr/>
        </p:nvPicPr>
        <p:blipFill>
          <a:blip r:embed="rId13"/>
          <a:stretch>
            <a:fillRect/>
          </a:stretch>
        </p:blipFill>
        <p:spPr>
          <a:xfrm>
            <a:off x="5482782" y="5744366"/>
            <a:ext cx="216000" cy="216000"/>
          </a:xfrm>
          <a:prstGeom prst="rect">
            <a:avLst/>
          </a:prstGeom>
        </p:spPr>
      </p:pic>
      <p:pic>
        <p:nvPicPr>
          <p:cNvPr id="26" name="Image 25"/>
          <p:cNvPicPr>
            <a:picLocks noChangeAspect="1"/>
          </p:cNvPicPr>
          <p:nvPr/>
        </p:nvPicPr>
        <p:blipFill>
          <a:blip r:embed="rId14"/>
          <a:stretch>
            <a:fillRect/>
          </a:stretch>
        </p:blipFill>
        <p:spPr>
          <a:xfrm>
            <a:off x="5482782" y="4264377"/>
            <a:ext cx="216000" cy="216000"/>
          </a:xfrm>
          <a:prstGeom prst="rect">
            <a:avLst/>
          </a:prstGeom>
        </p:spPr>
      </p:pic>
      <p:pic>
        <p:nvPicPr>
          <p:cNvPr id="27" name="Image 26"/>
          <p:cNvPicPr>
            <a:picLocks noChangeAspect="1"/>
          </p:cNvPicPr>
          <p:nvPr/>
        </p:nvPicPr>
        <p:blipFill>
          <a:blip r:embed="rId3"/>
          <a:stretch>
            <a:fillRect/>
          </a:stretch>
        </p:blipFill>
        <p:spPr>
          <a:xfrm>
            <a:off x="7904724" y="1495083"/>
            <a:ext cx="401075" cy="361604"/>
          </a:xfrm>
          <a:prstGeom prst="rect">
            <a:avLst/>
          </a:prstGeom>
        </p:spPr>
      </p:pic>
      <p:sp>
        <p:nvSpPr>
          <p:cNvPr id="8" name="Titre 7"/>
          <p:cNvSpPr>
            <a:spLocks noGrp="1"/>
          </p:cNvSpPr>
          <p:nvPr>
            <p:ph type="title"/>
          </p:nvPr>
        </p:nvSpPr>
        <p:spPr/>
        <p:txBody>
          <a:bodyPr/>
          <a:lstStyle/>
          <a:p>
            <a:endParaRPr lang="fr-FR"/>
          </a:p>
        </p:txBody>
      </p:sp>
      <p:sp>
        <p:nvSpPr>
          <p:cNvPr id="28" name="Titre 2"/>
          <p:cNvSpPr txBox="1">
            <a:spLocks/>
          </p:cNvSpPr>
          <p:nvPr/>
        </p:nvSpPr>
        <p:spPr>
          <a:xfrm>
            <a:off x="835268" y="0"/>
            <a:ext cx="11653595" cy="900000"/>
          </a:xfrm>
          <a:prstGeom prst="rect">
            <a:avLst/>
          </a:prstGeom>
          <a:solidFill>
            <a:schemeClr val="accent2">
              <a:lumMod val="40000"/>
              <a:lumOff val="60000"/>
            </a:schemeClr>
          </a:solidFill>
          <a:ln>
            <a:noFill/>
          </a:ln>
        </p:spPr>
        <p:txBody>
          <a:bodyPr spcFirstLastPara="1" wrap="square" lIns="91425" tIns="91425" rIns="91425" bIns="91425" anchor="ctr" anchorCtr="0"/>
          <a:lstStyle>
            <a:defPPr marR="0" lvl="0" algn="l" rtl="0">
              <a:lnSpc>
                <a:spcPct val="100000"/>
              </a:lnSpc>
              <a:spcBef>
                <a:spcPts val="0"/>
              </a:spcBef>
              <a:spcAft>
                <a:spcPts val="0"/>
              </a:spcAft>
            </a:defPPr>
            <a:lvl1pPr marR="0" lvl="0" algn="l" rtl="0">
              <a:lnSpc>
                <a:spcPct val="90000"/>
              </a:lnSpc>
              <a:spcBef>
                <a:spcPts val="0"/>
              </a:spcBef>
              <a:spcAft>
                <a:spcPts val="0"/>
              </a:spcAft>
              <a:buClr>
                <a:srgbClr val="0B2D78"/>
              </a:buClr>
              <a:buSzPts val="2344"/>
              <a:buFont typeface="Trebuchet MS"/>
              <a:buNone/>
              <a:defRPr sz="2344" b="1" i="0" u="none" strike="noStrike" cap="none">
                <a:solidFill>
                  <a:srgbClr val="0B2D78"/>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fr-FR" dirty="0" smtClean="0"/>
              <a:t>Our </a:t>
            </a:r>
            <a:r>
              <a:rPr lang="fr-FR" dirty="0" err="1" smtClean="0"/>
              <a:t>product</a:t>
            </a:r>
            <a:endParaRPr lang="fr-FR" dirty="0"/>
          </a:p>
        </p:txBody>
      </p:sp>
      <p:sp>
        <p:nvSpPr>
          <p:cNvPr id="29" name="ZoneTexte 28"/>
          <p:cNvSpPr txBox="1"/>
          <p:nvPr/>
        </p:nvSpPr>
        <p:spPr>
          <a:xfrm>
            <a:off x="0" y="1"/>
            <a:ext cx="835268" cy="702500"/>
          </a:xfrm>
          <a:prstGeom prst="rect">
            <a:avLst/>
          </a:prstGeom>
          <a:noFill/>
        </p:spPr>
        <p:txBody>
          <a:bodyPr wrap="square" rtlCol="1">
            <a:spAutoFit/>
          </a:bodyPr>
          <a:lstStyle/>
          <a:p>
            <a:pPr algn="ctr">
              <a:lnSpc>
                <a:spcPct val="200000"/>
              </a:lnSpc>
            </a:pPr>
            <a:r>
              <a:rPr lang="fr-FR" sz="2344" b="1" dirty="0" smtClean="0">
                <a:solidFill>
                  <a:schemeClr val="bg1"/>
                </a:solidFill>
                <a:latin typeface="Trebuchet MS"/>
                <a:ea typeface="Trebuchet MS"/>
                <a:cs typeface="Trebuchet MS"/>
                <a:sym typeface="Trebuchet MS"/>
              </a:rPr>
              <a:t>4</a:t>
            </a:r>
            <a:endParaRPr lang="fr-FR" sz="2344" b="1" dirty="0">
              <a:solidFill>
                <a:schemeClr val="bg1"/>
              </a:solidFill>
              <a:latin typeface="Trebuchet MS"/>
              <a:ea typeface="Trebuchet MS"/>
              <a:cs typeface="Trebuchet MS"/>
              <a:sym typeface="Trebuchet MS"/>
            </a:endParaRPr>
          </a:p>
        </p:txBody>
      </p:sp>
      <p:pic>
        <p:nvPicPr>
          <p:cNvPr id="30" name="Image 29"/>
          <p:cNvPicPr>
            <a:picLocks noChangeAspect="1"/>
          </p:cNvPicPr>
          <p:nvPr/>
        </p:nvPicPr>
        <p:blipFill>
          <a:blip r:embed="rId15"/>
          <a:stretch>
            <a:fillRect/>
          </a:stretch>
        </p:blipFill>
        <p:spPr>
          <a:xfrm>
            <a:off x="941412" y="1646963"/>
            <a:ext cx="922381" cy="913761"/>
          </a:xfrm>
          <a:prstGeom prst="rect">
            <a:avLst/>
          </a:prstGeom>
        </p:spPr>
      </p:pic>
      <p:pic>
        <p:nvPicPr>
          <p:cNvPr id="31" name="Image 30"/>
          <p:cNvPicPr>
            <a:picLocks noChangeAspect="1"/>
          </p:cNvPicPr>
          <p:nvPr/>
        </p:nvPicPr>
        <p:blipFill>
          <a:blip r:embed="rId16"/>
          <a:stretch>
            <a:fillRect/>
          </a:stretch>
        </p:blipFill>
        <p:spPr>
          <a:xfrm>
            <a:off x="2090054" y="1717903"/>
            <a:ext cx="545319" cy="781967"/>
          </a:xfrm>
          <a:prstGeom prst="rect">
            <a:avLst/>
          </a:prstGeom>
          <a:ln w="88900" cap="sq" cmpd="thickThin">
            <a:solidFill>
              <a:srgbClr val="C00000"/>
            </a:solidFill>
            <a:prstDash val="solid"/>
            <a:miter lim="800000"/>
          </a:ln>
          <a:effectLst>
            <a:innerShdw blurRad="76200">
              <a:srgbClr val="000000"/>
            </a:innerShdw>
          </a:effectLst>
        </p:spPr>
      </p:pic>
      <p:pic>
        <p:nvPicPr>
          <p:cNvPr id="32" name="Image 31"/>
          <p:cNvPicPr>
            <a:picLocks noChangeAspect="1"/>
          </p:cNvPicPr>
          <p:nvPr/>
        </p:nvPicPr>
        <p:blipFill>
          <a:blip r:embed="rId3"/>
          <a:stretch>
            <a:fillRect/>
          </a:stretch>
        </p:blipFill>
        <p:spPr>
          <a:xfrm>
            <a:off x="7421177" y="4192830"/>
            <a:ext cx="401075" cy="361604"/>
          </a:xfrm>
          <a:prstGeom prst="rect">
            <a:avLst/>
          </a:prstGeom>
        </p:spPr>
      </p:pic>
    </p:spTree>
    <p:extLst>
      <p:ext uri="{BB962C8B-B14F-4D97-AF65-F5344CB8AC3E}">
        <p14:creationId xmlns:p14="http://schemas.microsoft.com/office/powerpoint/2010/main" val="22772901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a:off x="3381312" y="1710046"/>
            <a:ext cx="1564845" cy="804404"/>
          </a:xfrm>
          <a:prstGeom prst="rect">
            <a:avLst/>
          </a:prstGeom>
          <a:ln w="88900" cap="sq" cmpd="thickThin">
            <a:solidFill>
              <a:srgbClr val="C00000"/>
            </a:solidFill>
            <a:prstDash val="solid"/>
            <a:miter lim="800000"/>
          </a:ln>
          <a:effectLst>
            <a:innerShdw blurRad="76200">
              <a:srgbClr val="000000"/>
            </a:innerShdw>
          </a:effectLst>
        </p:spPr>
      </p:pic>
      <p:sp>
        <p:nvSpPr>
          <p:cNvPr id="7" name="Rectangle 6"/>
          <p:cNvSpPr/>
          <p:nvPr/>
        </p:nvSpPr>
        <p:spPr>
          <a:xfrm>
            <a:off x="908648" y="2684399"/>
            <a:ext cx="4169278" cy="8236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r-FR"/>
          </a:p>
        </p:txBody>
      </p:sp>
      <p:pic>
        <p:nvPicPr>
          <p:cNvPr id="9" name="Image 8"/>
          <p:cNvPicPr>
            <a:picLocks noChangeAspect="1"/>
          </p:cNvPicPr>
          <p:nvPr/>
        </p:nvPicPr>
        <p:blipFill>
          <a:blip r:embed="rId3"/>
          <a:stretch>
            <a:fillRect/>
          </a:stretch>
        </p:blipFill>
        <p:spPr>
          <a:xfrm>
            <a:off x="1087221" y="2842172"/>
            <a:ext cx="540000" cy="540000"/>
          </a:xfrm>
          <a:prstGeom prst="rect">
            <a:avLst/>
          </a:prstGeom>
        </p:spPr>
      </p:pic>
      <p:pic>
        <p:nvPicPr>
          <p:cNvPr id="10" name="Image 9"/>
          <p:cNvPicPr>
            <a:picLocks noChangeAspect="1"/>
          </p:cNvPicPr>
          <p:nvPr/>
        </p:nvPicPr>
        <p:blipFill>
          <a:blip r:embed="rId4"/>
          <a:stretch>
            <a:fillRect/>
          </a:stretch>
        </p:blipFill>
        <p:spPr>
          <a:xfrm>
            <a:off x="2248077" y="2820079"/>
            <a:ext cx="540000" cy="540000"/>
          </a:xfrm>
          <a:prstGeom prst="rect">
            <a:avLst/>
          </a:prstGeom>
        </p:spPr>
      </p:pic>
      <p:pic>
        <p:nvPicPr>
          <p:cNvPr id="11" name="Image 10"/>
          <p:cNvPicPr>
            <a:picLocks noChangeAspect="1"/>
          </p:cNvPicPr>
          <p:nvPr/>
        </p:nvPicPr>
        <p:blipFill>
          <a:blip r:embed="rId5"/>
          <a:stretch>
            <a:fillRect/>
          </a:stretch>
        </p:blipFill>
        <p:spPr>
          <a:xfrm>
            <a:off x="4075242" y="2842172"/>
            <a:ext cx="540000" cy="540000"/>
          </a:xfrm>
          <a:prstGeom prst="rect">
            <a:avLst/>
          </a:prstGeom>
        </p:spPr>
      </p:pic>
      <p:pic>
        <p:nvPicPr>
          <p:cNvPr id="12" name="Image 11"/>
          <p:cNvPicPr>
            <a:picLocks noChangeAspect="1"/>
          </p:cNvPicPr>
          <p:nvPr/>
        </p:nvPicPr>
        <p:blipFill>
          <a:blip r:embed="rId6"/>
          <a:stretch>
            <a:fillRect/>
          </a:stretch>
        </p:blipFill>
        <p:spPr>
          <a:xfrm>
            <a:off x="1654842" y="2844401"/>
            <a:ext cx="540000" cy="540000"/>
          </a:xfrm>
          <a:prstGeom prst="rect">
            <a:avLst/>
          </a:prstGeom>
        </p:spPr>
      </p:pic>
      <p:pic>
        <p:nvPicPr>
          <p:cNvPr id="13" name="Image 12"/>
          <p:cNvPicPr>
            <a:picLocks noChangeAspect="1"/>
          </p:cNvPicPr>
          <p:nvPr/>
        </p:nvPicPr>
        <p:blipFill>
          <a:blip r:embed="rId7"/>
          <a:stretch>
            <a:fillRect/>
          </a:stretch>
        </p:blipFill>
        <p:spPr>
          <a:xfrm>
            <a:off x="2841312" y="2844401"/>
            <a:ext cx="540000" cy="540000"/>
          </a:xfrm>
          <a:prstGeom prst="rect">
            <a:avLst/>
          </a:prstGeom>
        </p:spPr>
      </p:pic>
      <p:pic>
        <p:nvPicPr>
          <p:cNvPr id="14" name="Image 13"/>
          <p:cNvPicPr>
            <a:picLocks noChangeAspect="1"/>
          </p:cNvPicPr>
          <p:nvPr/>
        </p:nvPicPr>
        <p:blipFill>
          <a:blip r:embed="rId8"/>
          <a:stretch>
            <a:fillRect/>
          </a:stretch>
        </p:blipFill>
        <p:spPr>
          <a:xfrm>
            <a:off x="3417730" y="2842172"/>
            <a:ext cx="540000" cy="540000"/>
          </a:xfrm>
          <a:prstGeom prst="rect">
            <a:avLst/>
          </a:prstGeom>
        </p:spPr>
      </p:pic>
      <p:sp>
        <p:nvSpPr>
          <p:cNvPr id="2" name="Rectangle 1"/>
          <p:cNvSpPr/>
          <p:nvPr/>
        </p:nvSpPr>
        <p:spPr>
          <a:xfrm>
            <a:off x="908648" y="1609216"/>
            <a:ext cx="1842798" cy="1003744"/>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r-FR"/>
          </a:p>
        </p:txBody>
      </p:sp>
      <p:sp>
        <p:nvSpPr>
          <p:cNvPr id="15" name="Rectangle 14"/>
          <p:cNvSpPr/>
          <p:nvPr/>
        </p:nvSpPr>
        <p:spPr>
          <a:xfrm>
            <a:off x="3235128" y="1600654"/>
            <a:ext cx="1842798" cy="1003744"/>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r-FR"/>
          </a:p>
        </p:txBody>
      </p:sp>
      <p:pic>
        <p:nvPicPr>
          <p:cNvPr id="17" name="Image 16"/>
          <p:cNvPicPr>
            <a:picLocks noChangeAspect="1"/>
          </p:cNvPicPr>
          <p:nvPr/>
        </p:nvPicPr>
        <p:blipFill>
          <a:blip r:embed="rId2"/>
          <a:stretch>
            <a:fillRect/>
          </a:stretch>
        </p:blipFill>
        <p:spPr>
          <a:xfrm>
            <a:off x="2193742" y="3745433"/>
            <a:ext cx="1564845" cy="886054"/>
          </a:xfrm>
          <a:prstGeom prst="rect">
            <a:avLst/>
          </a:prstGeom>
        </p:spPr>
      </p:pic>
      <p:sp>
        <p:nvSpPr>
          <p:cNvPr id="18" name="Rectangle 17"/>
          <p:cNvSpPr/>
          <p:nvPr/>
        </p:nvSpPr>
        <p:spPr>
          <a:xfrm>
            <a:off x="2047558" y="3678026"/>
            <a:ext cx="1842798" cy="1003744"/>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r-FR"/>
          </a:p>
        </p:txBody>
      </p:sp>
      <p:sp>
        <p:nvSpPr>
          <p:cNvPr id="20" name="Espace réservé du texte 1"/>
          <p:cNvSpPr>
            <a:spLocks noGrp="1"/>
          </p:cNvSpPr>
          <p:nvPr>
            <p:ph type="body" idx="1"/>
          </p:nvPr>
        </p:nvSpPr>
        <p:spPr>
          <a:xfrm>
            <a:off x="5263473" y="1075764"/>
            <a:ext cx="7095304" cy="5650155"/>
          </a:xfrm>
        </p:spPr>
        <p:txBody>
          <a:bodyPr/>
          <a:lstStyle/>
          <a:p>
            <a:pPr marL="177800" indent="-177800">
              <a:buClr>
                <a:schemeClr val="accent1">
                  <a:lumMod val="50000"/>
                </a:schemeClr>
              </a:buClr>
              <a:buSzPct val="150000"/>
              <a:buFont typeface="Wingdings" panose="05000000000000000000" pitchFamily="2" charset="2"/>
              <a:buChar char="§"/>
            </a:pPr>
            <a:r>
              <a:rPr lang="en-US" sz="1200" dirty="0">
                <a:sym typeface="Arial"/>
              </a:rPr>
              <a:t>Available </a:t>
            </a:r>
            <a:r>
              <a:rPr lang="fr-FR" sz="1200" dirty="0"/>
              <a:t>Web &amp; Mobile Access </a:t>
            </a:r>
            <a:r>
              <a:rPr lang="fr-FR" sz="1200" dirty="0" smtClean="0"/>
              <a:t>(</a:t>
            </a:r>
            <a:r>
              <a:rPr lang="en-US" sz="1200" dirty="0" smtClean="0">
                <a:sym typeface="Arial"/>
              </a:rPr>
              <a:t>iOS </a:t>
            </a:r>
            <a:r>
              <a:rPr lang="en-US" sz="1200" dirty="0">
                <a:sym typeface="Arial"/>
              </a:rPr>
              <a:t>and </a:t>
            </a:r>
            <a:r>
              <a:rPr lang="en-US" sz="1200" dirty="0" smtClean="0">
                <a:sym typeface="Arial"/>
              </a:rPr>
              <a:t>Android)</a:t>
            </a:r>
            <a:endParaRPr lang="en-US" sz="1200" dirty="0">
              <a:sym typeface="Arial"/>
            </a:endParaRPr>
          </a:p>
          <a:p>
            <a:pPr marL="177800" indent="-177800">
              <a:buClr>
                <a:schemeClr val="accent1">
                  <a:lumMod val="50000"/>
                </a:schemeClr>
              </a:buClr>
              <a:buSzPct val="150000"/>
              <a:buFont typeface="Wingdings" panose="05000000000000000000" pitchFamily="2" charset="2"/>
              <a:buChar char="§"/>
            </a:pPr>
            <a:r>
              <a:rPr lang="en-US" sz="1200" dirty="0" smtClean="0">
                <a:sym typeface="Arial"/>
              </a:rPr>
              <a:t>Key Features:</a:t>
            </a:r>
          </a:p>
          <a:p>
            <a:r>
              <a:rPr lang="en-US" sz="1200" dirty="0" smtClean="0"/>
              <a:t>Menu</a:t>
            </a:r>
            <a:r>
              <a:rPr lang="en-US" sz="1200" dirty="0"/>
              <a:t>, Events &amp; Flash Sales Publishing</a:t>
            </a:r>
          </a:p>
          <a:p>
            <a:pPr marL="630238" indent="-182563">
              <a:buClr>
                <a:schemeClr val="accent1">
                  <a:lumMod val="50000"/>
                </a:schemeClr>
              </a:buClr>
              <a:buSzPct val="150000"/>
              <a:buFont typeface="Arial" panose="020B0604020202020204" pitchFamily="34" charset="0"/>
              <a:buChar char="•"/>
            </a:pPr>
            <a:r>
              <a:rPr lang="en-US" sz="1100" b="0" dirty="0"/>
              <a:t>Instant updates of menus, special event announcements, and time-limited promotional offers.</a:t>
            </a:r>
          </a:p>
          <a:p>
            <a:endParaRPr lang="en-US" sz="1200" b="0" dirty="0" smtClean="0"/>
          </a:p>
          <a:p>
            <a:r>
              <a:rPr lang="en-US" sz="1200" dirty="0" smtClean="0"/>
              <a:t>Reservation </a:t>
            </a:r>
            <a:r>
              <a:rPr lang="en-US" sz="1200" dirty="0"/>
              <a:t>Management</a:t>
            </a:r>
          </a:p>
          <a:p>
            <a:pPr marL="630238" indent="-182563">
              <a:buClr>
                <a:schemeClr val="accent1">
                  <a:lumMod val="50000"/>
                </a:schemeClr>
              </a:buClr>
              <a:buSzPct val="150000"/>
              <a:buFont typeface="Arial" panose="020B0604020202020204" pitchFamily="34" charset="0"/>
              <a:buChar char="•"/>
              <a:tabLst>
                <a:tab pos="630238" algn="l"/>
              </a:tabLst>
            </a:pPr>
            <a:r>
              <a:rPr lang="en-US" sz="1100" b="0" dirty="0"/>
              <a:t>Centralized tracking and handling of both online and in-person bookings.</a:t>
            </a:r>
          </a:p>
          <a:p>
            <a:pPr marL="630238" indent="-182563">
              <a:buClr>
                <a:schemeClr val="accent1">
                  <a:lumMod val="50000"/>
                </a:schemeClr>
              </a:buClr>
              <a:buSzPct val="150000"/>
              <a:buFont typeface="Arial" panose="020B0604020202020204" pitchFamily="34" charset="0"/>
              <a:buChar char="•"/>
              <a:tabLst>
                <a:tab pos="630238" algn="l"/>
              </a:tabLst>
            </a:pPr>
            <a:r>
              <a:rPr lang="en-US" sz="1100" b="0" dirty="0"/>
              <a:t>Optimized organization of available tables and seats.</a:t>
            </a:r>
          </a:p>
          <a:p>
            <a:endParaRPr lang="en-US" sz="1200" b="0" dirty="0"/>
          </a:p>
          <a:p>
            <a:r>
              <a:rPr lang="en-US" sz="1200" dirty="0"/>
              <a:t>Real-Time Analytics</a:t>
            </a:r>
          </a:p>
          <a:p>
            <a:pPr marL="630238" indent="-182563">
              <a:buClr>
                <a:schemeClr val="accent1">
                  <a:lumMod val="50000"/>
                </a:schemeClr>
              </a:buClr>
              <a:buSzPct val="150000"/>
              <a:buFont typeface="Arial" panose="020B0604020202020204" pitchFamily="34" charset="0"/>
              <a:buChar char="•"/>
            </a:pPr>
            <a:r>
              <a:rPr lang="en-US" sz="1100" b="0" dirty="0" smtClean="0"/>
              <a:t>Occupancy </a:t>
            </a:r>
            <a:r>
              <a:rPr lang="en-US" sz="1100" b="0" dirty="0"/>
              <a:t>rate</a:t>
            </a:r>
          </a:p>
          <a:p>
            <a:pPr marL="630238" indent="-182563">
              <a:buClr>
                <a:schemeClr val="accent1">
                  <a:lumMod val="50000"/>
                </a:schemeClr>
              </a:buClr>
              <a:buSzPct val="150000"/>
              <a:buFont typeface="Arial" panose="020B0604020202020204" pitchFamily="34" charset="0"/>
              <a:buChar char="•"/>
            </a:pPr>
            <a:r>
              <a:rPr lang="en-US" sz="1100" b="0" dirty="0"/>
              <a:t>Peak hours</a:t>
            </a:r>
          </a:p>
          <a:p>
            <a:pPr marL="630238" indent="-182563">
              <a:buClr>
                <a:schemeClr val="accent1">
                  <a:lumMod val="50000"/>
                </a:schemeClr>
              </a:buClr>
              <a:buSzPct val="150000"/>
              <a:buFont typeface="Arial" panose="020B0604020202020204" pitchFamily="34" charset="0"/>
              <a:buChar char="•"/>
            </a:pPr>
            <a:r>
              <a:rPr lang="en-US" sz="1100" b="0" dirty="0"/>
              <a:t>Average reservation duration</a:t>
            </a:r>
          </a:p>
          <a:p>
            <a:endParaRPr lang="en-US" sz="1200" b="0" dirty="0"/>
          </a:p>
          <a:p>
            <a:r>
              <a:rPr lang="en-US" sz="1200" dirty="0" smtClean="0"/>
              <a:t>Targeted </a:t>
            </a:r>
            <a:r>
              <a:rPr lang="en-US" sz="1200" dirty="0"/>
              <a:t>Advertising Tools</a:t>
            </a:r>
          </a:p>
          <a:p>
            <a:pPr marL="630238" indent="-182563">
              <a:buClr>
                <a:schemeClr val="accent1">
                  <a:lumMod val="50000"/>
                </a:schemeClr>
              </a:buClr>
              <a:buSzPct val="150000"/>
              <a:buFont typeface="Arial" panose="020B0604020202020204" pitchFamily="34" charset="0"/>
              <a:buChar char="•"/>
            </a:pPr>
            <a:r>
              <a:rPr lang="en-US" sz="1100" b="0" dirty="0"/>
              <a:t>Launch promotional campaigns via the app and smart terminals.</a:t>
            </a:r>
          </a:p>
          <a:p>
            <a:pPr marL="630238" indent="-182563">
              <a:buClr>
                <a:schemeClr val="accent1">
                  <a:lumMod val="50000"/>
                </a:schemeClr>
              </a:buClr>
              <a:buSzPct val="150000"/>
              <a:buFont typeface="Arial" panose="020B0604020202020204" pitchFamily="34" charset="0"/>
              <a:buChar char="•"/>
            </a:pPr>
            <a:r>
              <a:rPr lang="en-US" sz="1100" b="0" dirty="0"/>
              <a:t>User segmentation by profile, behavior, or location.</a:t>
            </a:r>
          </a:p>
          <a:p>
            <a:endParaRPr lang="en-US" sz="1200" b="0" dirty="0"/>
          </a:p>
          <a:p>
            <a:r>
              <a:rPr lang="en-US" sz="1200" dirty="0" smtClean="0"/>
              <a:t>Customer </a:t>
            </a:r>
            <a:r>
              <a:rPr lang="en-US" sz="1200" dirty="0"/>
              <a:t>Engagement Module</a:t>
            </a:r>
          </a:p>
          <a:p>
            <a:pPr marL="630238" indent="-182563">
              <a:buClr>
                <a:srgbClr val="215A77"/>
              </a:buClr>
              <a:buSzPct val="150000"/>
              <a:buFont typeface="Arial" panose="020B0604020202020204" pitchFamily="34" charset="0"/>
              <a:buChar char="•"/>
            </a:pPr>
            <a:r>
              <a:rPr lang="en-US" sz="1100" b="0" dirty="0"/>
              <a:t>Automated follow-ups after each visit</a:t>
            </a:r>
          </a:p>
          <a:p>
            <a:pPr marL="630238" indent="-182563">
              <a:buClr>
                <a:srgbClr val="215A77"/>
              </a:buClr>
              <a:buSzPct val="150000"/>
              <a:buFont typeface="Arial" panose="020B0604020202020204" pitchFamily="34" charset="0"/>
              <a:buChar char="•"/>
            </a:pPr>
            <a:r>
              <a:rPr lang="en-US" sz="1100" b="0" dirty="0"/>
              <a:t>Personalized suggestions to encourage </a:t>
            </a:r>
            <a:r>
              <a:rPr lang="en-US" sz="1100" b="0" dirty="0" smtClean="0"/>
              <a:t>upselling</a:t>
            </a:r>
          </a:p>
          <a:p>
            <a:pPr marL="630238" indent="-182563">
              <a:buClr>
                <a:srgbClr val="215A77"/>
              </a:buClr>
              <a:buSzPct val="150000"/>
              <a:buFont typeface="Arial" panose="020B0604020202020204" pitchFamily="34" charset="0"/>
              <a:buChar char="•"/>
            </a:pPr>
            <a:r>
              <a:rPr lang="en-US" sz="1100" b="0" dirty="0" smtClean="0"/>
              <a:t>Access </a:t>
            </a:r>
            <a:r>
              <a:rPr lang="en-US" sz="1100" b="0" dirty="0"/>
              <a:t>to customer feedback enriched with AI-powered sentiment analysis.</a:t>
            </a:r>
          </a:p>
          <a:p>
            <a:endParaRPr lang="en-US" sz="1200" b="0" dirty="0"/>
          </a:p>
        </p:txBody>
      </p:sp>
      <p:sp>
        <p:nvSpPr>
          <p:cNvPr id="16" name="Rectangle 15"/>
          <p:cNvSpPr/>
          <p:nvPr/>
        </p:nvSpPr>
        <p:spPr>
          <a:xfrm>
            <a:off x="754576" y="1072518"/>
            <a:ext cx="1975221" cy="338554"/>
          </a:xfrm>
          <a:prstGeom prst="rect">
            <a:avLst/>
          </a:prstGeom>
        </p:spPr>
        <p:txBody>
          <a:bodyPr wrap="none">
            <a:spAutoFit/>
          </a:bodyPr>
          <a:lstStyle/>
          <a:p>
            <a:r>
              <a:rPr lang="fr-FR" sz="1600" b="1" dirty="0">
                <a:solidFill>
                  <a:srgbClr val="0B2D77"/>
                </a:solidFill>
                <a:latin typeface="Trebuchet MS"/>
                <a:ea typeface="Trebuchet MS"/>
                <a:cs typeface="Trebuchet MS"/>
              </a:rPr>
              <a:t>Partner </a:t>
            </a:r>
            <a:r>
              <a:rPr lang="fr-FR" sz="1600" b="1" dirty="0" smtClean="0">
                <a:solidFill>
                  <a:srgbClr val="0B2D77"/>
                </a:solidFill>
                <a:latin typeface="Trebuchet MS"/>
                <a:ea typeface="Trebuchet MS"/>
                <a:cs typeface="Trebuchet MS"/>
              </a:rPr>
              <a:t>Dashboard</a:t>
            </a:r>
            <a:endParaRPr lang="fr-FR" sz="1600" b="1" dirty="0">
              <a:solidFill>
                <a:srgbClr val="0B2D77"/>
              </a:solidFill>
              <a:latin typeface="Trebuchet MS"/>
              <a:ea typeface="Trebuchet MS"/>
              <a:cs typeface="Trebuchet MS"/>
            </a:endParaRPr>
          </a:p>
        </p:txBody>
      </p:sp>
      <p:pic>
        <p:nvPicPr>
          <p:cNvPr id="21" name="Image 20"/>
          <p:cNvPicPr>
            <a:picLocks noChangeAspect="1"/>
          </p:cNvPicPr>
          <p:nvPr/>
        </p:nvPicPr>
        <p:blipFill>
          <a:blip r:embed="rId9"/>
          <a:stretch>
            <a:fillRect/>
          </a:stretch>
        </p:blipFill>
        <p:spPr>
          <a:xfrm>
            <a:off x="5309608" y="1634271"/>
            <a:ext cx="252000" cy="252000"/>
          </a:xfrm>
          <a:prstGeom prst="rect">
            <a:avLst/>
          </a:prstGeom>
        </p:spPr>
      </p:pic>
      <p:pic>
        <p:nvPicPr>
          <p:cNvPr id="22" name="Image 21"/>
          <p:cNvPicPr>
            <a:picLocks noChangeAspect="1"/>
          </p:cNvPicPr>
          <p:nvPr/>
        </p:nvPicPr>
        <p:blipFill>
          <a:blip r:embed="rId10"/>
          <a:stretch>
            <a:fillRect/>
          </a:stretch>
        </p:blipFill>
        <p:spPr>
          <a:xfrm>
            <a:off x="5304731" y="2278468"/>
            <a:ext cx="252000" cy="252000"/>
          </a:xfrm>
          <a:prstGeom prst="rect">
            <a:avLst/>
          </a:prstGeom>
        </p:spPr>
      </p:pic>
      <p:pic>
        <p:nvPicPr>
          <p:cNvPr id="24" name="Image 23"/>
          <p:cNvPicPr>
            <a:picLocks noChangeAspect="1"/>
          </p:cNvPicPr>
          <p:nvPr/>
        </p:nvPicPr>
        <p:blipFill>
          <a:blip r:embed="rId11"/>
          <a:stretch>
            <a:fillRect/>
          </a:stretch>
        </p:blipFill>
        <p:spPr>
          <a:xfrm>
            <a:off x="5310664" y="3140990"/>
            <a:ext cx="252000" cy="252000"/>
          </a:xfrm>
          <a:prstGeom prst="rect">
            <a:avLst/>
          </a:prstGeom>
        </p:spPr>
      </p:pic>
      <p:pic>
        <p:nvPicPr>
          <p:cNvPr id="25" name="Image 24"/>
          <p:cNvPicPr>
            <a:picLocks noChangeAspect="1"/>
          </p:cNvPicPr>
          <p:nvPr/>
        </p:nvPicPr>
        <p:blipFill>
          <a:blip r:embed="rId12"/>
          <a:stretch>
            <a:fillRect/>
          </a:stretch>
        </p:blipFill>
        <p:spPr>
          <a:xfrm>
            <a:off x="5328350" y="4179788"/>
            <a:ext cx="252000" cy="252000"/>
          </a:xfrm>
          <a:prstGeom prst="rect">
            <a:avLst/>
          </a:prstGeom>
        </p:spPr>
      </p:pic>
      <p:pic>
        <p:nvPicPr>
          <p:cNvPr id="31" name="Image 30"/>
          <p:cNvPicPr>
            <a:picLocks noChangeAspect="1"/>
          </p:cNvPicPr>
          <p:nvPr/>
        </p:nvPicPr>
        <p:blipFill>
          <a:blip r:embed="rId13"/>
          <a:stretch>
            <a:fillRect/>
          </a:stretch>
        </p:blipFill>
        <p:spPr>
          <a:xfrm>
            <a:off x="5328350" y="5038656"/>
            <a:ext cx="262288" cy="262288"/>
          </a:xfrm>
          <a:prstGeom prst="rect">
            <a:avLst/>
          </a:prstGeom>
        </p:spPr>
      </p:pic>
      <p:pic>
        <p:nvPicPr>
          <p:cNvPr id="32" name="Image 31"/>
          <p:cNvPicPr>
            <a:picLocks noChangeAspect="1"/>
          </p:cNvPicPr>
          <p:nvPr/>
        </p:nvPicPr>
        <p:blipFill>
          <a:blip r:embed="rId14"/>
          <a:stretch>
            <a:fillRect/>
          </a:stretch>
        </p:blipFill>
        <p:spPr>
          <a:xfrm>
            <a:off x="941412" y="1646963"/>
            <a:ext cx="922381" cy="913761"/>
          </a:xfrm>
          <a:prstGeom prst="rect">
            <a:avLst/>
          </a:prstGeom>
        </p:spPr>
      </p:pic>
      <p:pic>
        <p:nvPicPr>
          <p:cNvPr id="35" name="Image 34"/>
          <p:cNvPicPr>
            <a:picLocks noChangeAspect="1"/>
          </p:cNvPicPr>
          <p:nvPr/>
        </p:nvPicPr>
        <p:blipFill>
          <a:blip r:embed="rId15"/>
          <a:stretch>
            <a:fillRect/>
          </a:stretch>
        </p:blipFill>
        <p:spPr>
          <a:xfrm>
            <a:off x="2035830" y="1622384"/>
            <a:ext cx="658923" cy="944871"/>
          </a:xfrm>
          <a:prstGeom prst="rect">
            <a:avLst/>
          </a:prstGeom>
        </p:spPr>
      </p:pic>
      <p:pic>
        <p:nvPicPr>
          <p:cNvPr id="27" name="Image 26"/>
          <p:cNvPicPr>
            <a:picLocks noChangeAspect="1"/>
          </p:cNvPicPr>
          <p:nvPr/>
        </p:nvPicPr>
        <p:blipFill>
          <a:blip r:embed="rId3"/>
          <a:stretch>
            <a:fillRect/>
          </a:stretch>
        </p:blipFill>
        <p:spPr>
          <a:xfrm>
            <a:off x="7568812" y="4179788"/>
            <a:ext cx="246694" cy="222416"/>
          </a:xfrm>
          <a:prstGeom prst="rect">
            <a:avLst/>
          </a:prstGeom>
        </p:spPr>
      </p:pic>
      <p:sp>
        <p:nvSpPr>
          <p:cNvPr id="4" name="Titre 3"/>
          <p:cNvSpPr>
            <a:spLocks noGrp="1"/>
          </p:cNvSpPr>
          <p:nvPr>
            <p:ph type="title"/>
          </p:nvPr>
        </p:nvSpPr>
        <p:spPr/>
        <p:txBody>
          <a:bodyPr/>
          <a:lstStyle/>
          <a:p>
            <a:endParaRPr lang="fr-FR"/>
          </a:p>
        </p:txBody>
      </p:sp>
      <p:sp>
        <p:nvSpPr>
          <p:cNvPr id="26" name="Titre 2"/>
          <p:cNvSpPr txBox="1">
            <a:spLocks/>
          </p:cNvSpPr>
          <p:nvPr/>
        </p:nvSpPr>
        <p:spPr>
          <a:xfrm>
            <a:off x="835268" y="0"/>
            <a:ext cx="11653595" cy="900000"/>
          </a:xfrm>
          <a:prstGeom prst="rect">
            <a:avLst/>
          </a:prstGeom>
          <a:solidFill>
            <a:schemeClr val="accent2">
              <a:lumMod val="40000"/>
              <a:lumOff val="60000"/>
            </a:schemeClr>
          </a:solidFill>
          <a:ln>
            <a:noFill/>
          </a:ln>
        </p:spPr>
        <p:txBody>
          <a:bodyPr spcFirstLastPara="1" wrap="square" lIns="91425" tIns="91425" rIns="91425" bIns="91425" anchor="ctr" anchorCtr="0"/>
          <a:lstStyle>
            <a:defPPr marR="0" lvl="0" algn="l" rtl="0">
              <a:lnSpc>
                <a:spcPct val="100000"/>
              </a:lnSpc>
              <a:spcBef>
                <a:spcPts val="0"/>
              </a:spcBef>
              <a:spcAft>
                <a:spcPts val="0"/>
              </a:spcAft>
            </a:defPPr>
            <a:lvl1pPr marR="0" lvl="0" algn="l" rtl="0">
              <a:lnSpc>
                <a:spcPct val="90000"/>
              </a:lnSpc>
              <a:spcBef>
                <a:spcPts val="0"/>
              </a:spcBef>
              <a:spcAft>
                <a:spcPts val="0"/>
              </a:spcAft>
              <a:buClr>
                <a:srgbClr val="0B2D78"/>
              </a:buClr>
              <a:buSzPts val="2344"/>
              <a:buFont typeface="Trebuchet MS"/>
              <a:buNone/>
              <a:defRPr sz="2344" b="1" i="0" u="none" strike="noStrike" cap="none">
                <a:solidFill>
                  <a:srgbClr val="0B2D78"/>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fr-FR" dirty="0" smtClean="0"/>
              <a:t>Our </a:t>
            </a:r>
            <a:r>
              <a:rPr lang="fr-FR" dirty="0" err="1" smtClean="0"/>
              <a:t>product</a:t>
            </a:r>
            <a:endParaRPr lang="fr-FR" dirty="0"/>
          </a:p>
        </p:txBody>
      </p:sp>
      <p:sp>
        <p:nvSpPr>
          <p:cNvPr id="28" name="ZoneTexte 27"/>
          <p:cNvSpPr txBox="1"/>
          <p:nvPr/>
        </p:nvSpPr>
        <p:spPr>
          <a:xfrm>
            <a:off x="0" y="1"/>
            <a:ext cx="835268" cy="702500"/>
          </a:xfrm>
          <a:prstGeom prst="rect">
            <a:avLst/>
          </a:prstGeom>
          <a:noFill/>
        </p:spPr>
        <p:txBody>
          <a:bodyPr wrap="square" rtlCol="1">
            <a:spAutoFit/>
          </a:bodyPr>
          <a:lstStyle/>
          <a:p>
            <a:pPr algn="ctr">
              <a:lnSpc>
                <a:spcPct val="200000"/>
              </a:lnSpc>
            </a:pPr>
            <a:r>
              <a:rPr lang="fr-FR" sz="2344" b="1" dirty="0" smtClean="0">
                <a:solidFill>
                  <a:schemeClr val="bg1"/>
                </a:solidFill>
                <a:latin typeface="Trebuchet MS"/>
                <a:ea typeface="Trebuchet MS"/>
                <a:cs typeface="Trebuchet MS"/>
                <a:sym typeface="Trebuchet MS"/>
              </a:rPr>
              <a:t>4</a:t>
            </a:r>
            <a:endParaRPr lang="fr-FR" sz="2344" b="1" dirty="0">
              <a:solidFill>
                <a:schemeClr val="bg1"/>
              </a:solidFill>
              <a:latin typeface="Trebuchet MS"/>
              <a:ea typeface="Trebuchet MS"/>
              <a:cs typeface="Trebuchet MS"/>
              <a:sym typeface="Trebuchet MS"/>
            </a:endParaRPr>
          </a:p>
        </p:txBody>
      </p:sp>
    </p:spTree>
    <p:extLst>
      <p:ext uri="{BB962C8B-B14F-4D97-AF65-F5344CB8AC3E}">
        <p14:creationId xmlns:p14="http://schemas.microsoft.com/office/powerpoint/2010/main" val="16000072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908648" y="2684399"/>
            <a:ext cx="4169278" cy="8236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r-FR"/>
          </a:p>
        </p:txBody>
      </p:sp>
      <p:pic>
        <p:nvPicPr>
          <p:cNvPr id="9" name="Image 8"/>
          <p:cNvPicPr>
            <a:picLocks noChangeAspect="1"/>
          </p:cNvPicPr>
          <p:nvPr/>
        </p:nvPicPr>
        <p:blipFill>
          <a:blip r:embed="rId2"/>
          <a:stretch>
            <a:fillRect/>
          </a:stretch>
        </p:blipFill>
        <p:spPr>
          <a:xfrm>
            <a:off x="1087221" y="2842172"/>
            <a:ext cx="540000" cy="540000"/>
          </a:xfrm>
          <a:prstGeom prst="rect">
            <a:avLst/>
          </a:prstGeom>
        </p:spPr>
      </p:pic>
      <p:pic>
        <p:nvPicPr>
          <p:cNvPr id="10" name="Image 9"/>
          <p:cNvPicPr>
            <a:picLocks noChangeAspect="1"/>
          </p:cNvPicPr>
          <p:nvPr/>
        </p:nvPicPr>
        <p:blipFill>
          <a:blip r:embed="rId3"/>
          <a:stretch>
            <a:fillRect/>
          </a:stretch>
        </p:blipFill>
        <p:spPr>
          <a:xfrm>
            <a:off x="2248077" y="2820079"/>
            <a:ext cx="540000" cy="540000"/>
          </a:xfrm>
          <a:prstGeom prst="rect">
            <a:avLst/>
          </a:prstGeom>
        </p:spPr>
      </p:pic>
      <p:pic>
        <p:nvPicPr>
          <p:cNvPr id="11" name="Image 10"/>
          <p:cNvPicPr>
            <a:picLocks noChangeAspect="1"/>
          </p:cNvPicPr>
          <p:nvPr/>
        </p:nvPicPr>
        <p:blipFill>
          <a:blip r:embed="rId4"/>
          <a:stretch>
            <a:fillRect/>
          </a:stretch>
        </p:blipFill>
        <p:spPr>
          <a:xfrm>
            <a:off x="4075242" y="2842172"/>
            <a:ext cx="540000" cy="540000"/>
          </a:xfrm>
          <a:prstGeom prst="rect">
            <a:avLst/>
          </a:prstGeom>
        </p:spPr>
      </p:pic>
      <p:pic>
        <p:nvPicPr>
          <p:cNvPr id="12" name="Image 11"/>
          <p:cNvPicPr>
            <a:picLocks noChangeAspect="1"/>
          </p:cNvPicPr>
          <p:nvPr/>
        </p:nvPicPr>
        <p:blipFill>
          <a:blip r:embed="rId5"/>
          <a:stretch>
            <a:fillRect/>
          </a:stretch>
        </p:blipFill>
        <p:spPr>
          <a:xfrm>
            <a:off x="1654842" y="2844401"/>
            <a:ext cx="540000" cy="540000"/>
          </a:xfrm>
          <a:prstGeom prst="rect">
            <a:avLst/>
          </a:prstGeom>
        </p:spPr>
      </p:pic>
      <p:pic>
        <p:nvPicPr>
          <p:cNvPr id="13" name="Image 12"/>
          <p:cNvPicPr>
            <a:picLocks noChangeAspect="1"/>
          </p:cNvPicPr>
          <p:nvPr/>
        </p:nvPicPr>
        <p:blipFill>
          <a:blip r:embed="rId6"/>
          <a:stretch>
            <a:fillRect/>
          </a:stretch>
        </p:blipFill>
        <p:spPr>
          <a:xfrm>
            <a:off x="2841312" y="2844401"/>
            <a:ext cx="540000" cy="540000"/>
          </a:xfrm>
          <a:prstGeom prst="rect">
            <a:avLst/>
          </a:prstGeom>
        </p:spPr>
      </p:pic>
      <p:pic>
        <p:nvPicPr>
          <p:cNvPr id="14" name="Image 13"/>
          <p:cNvPicPr>
            <a:picLocks noChangeAspect="1"/>
          </p:cNvPicPr>
          <p:nvPr/>
        </p:nvPicPr>
        <p:blipFill>
          <a:blip r:embed="rId7"/>
          <a:stretch>
            <a:fillRect/>
          </a:stretch>
        </p:blipFill>
        <p:spPr>
          <a:xfrm>
            <a:off x="3417730" y="2842172"/>
            <a:ext cx="540000" cy="540000"/>
          </a:xfrm>
          <a:prstGeom prst="rect">
            <a:avLst/>
          </a:prstGeom>
        </p:spPr>
      </p:pic>
      <p:sp>
        <p:nvSpPr>
          <p:cNvPr id="2" name="Rectangle 1"/>
          <p:cNvSpPr/>
          <p:nvPr/>
        </p:nvSpPr>
        <p:spPr>
          <a:xfrm>
            <a:off x="908648" y="1609216"/>
            <a:ext cx="1842798" cy="1003744"/>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r-FR"/>
          </a:p>
        </p:txBody>
      </p:sp>
      <p:sp>
        <p:nvSpPr>
          <p:cNvPr id="15" name="Rectangle 14"/>
          <p:cNvSpPr/>
          <p:nvPr/>
        </p:nvSpPr>
        <p:spPr>
          <a:xfrm>
            <a:off x="3235128" y="1600654"/>
            <a:ext cx="1842798" cy="1003744"/>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r-FR"/>
          </a:p>
        </p:txBody>
      </p:sp>
      <p:pic>
        <p:nvPicPr>
          <p:cNvPr id="17" name="Image 16"/>
          <p:cNvPicPr>
            <a:picLocks noChangeAspect="1"/>
          </p:cNvPicPr>
          <p:nvPr/>
        </p:nvPicPr>
        <p:blipFill>
          <a:blip r:embed="rId8"/>
          <a:stretch>
            <a:fillRect/>
          </a:stretch>
        </p:blipFill>
        <p:spPr>
          <a:xfrm>
            <a:off x="2193742" y="3776353"/>
            <a:ext cx="1564845" cy="806956"/>
          </a:xfrm>
          <a:prstGeom prst="rect">
            <a:avLst/>
          </a:prstGeom>
          <a:ln w="88900" cap="sq" cmpd="thickThin">
            <a:solidFill>
              <a:srgbClr val="C00000"/>
            </a:solidFill>
            <a:prstDash val="solid"/>
            <a:miter lim="800000"/>
          </a:ln>
          <a:effectLst>
            <a:innerShdw blurRad="76200">
              <a:srgbClr val="000000"/>
            </a:innerShdw>
          </a:effectLst>
        </p:spPr>
      </p:pic>
      <p:sp>
        <p:nvSpPr>
          <p:cNvPr id="18" name="Rectangle 17"/>
          <p:cNvSpPr/>
          <p:nvPr/>
        </p:nvSpPr>
        <p:spPr>
          <a:xfrm>
            <a:off x="2047558" y="3678026"/>
            <a:ext cx="1842798" cy="1003744"/>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r-FR"/>
          </a:p>
        </p:txBody>
      </p:sp>
      <p:sp>
        <p:nvSpPr>
          <p:cNvPr id="20" name="Espace réservé du texte 1"/>
          <p:cNvSpPr>
            <a:spLocks noGrp="1"/>
          </p:cNvSpPr>
          <p:nvPr>
            <p:ph type="body" idx="1"/>
          </p:nvPr>
        </p:nvSpPr>
        <p:spPr>
          <a:xfrm>
            <a:off x="5263473" y="1075764"/>
            <a:ext cx="7095304" cy="5650155"/>
          </a:xfrm>
        </p:spPr>
        <p:txBody>
          <a:bodyPr/>
          <a:lstStyle/>
          <a:p>
            <a:pPr marL="177800" indent="-177800">
              <a:buClr>
                <a:schemeClr val="accent1">
                  <a:lumMod val="50000"/>
                </a:schemeClr>
              </a:buClr>
              <a:buSzPct val="150000"/>
              <a:buFont typeface="Wingdings" panose="05000000000000000000" pitchFamily="2" charset="2"/>
              <a:buChar char="§"/>
            </a:pPr>
            <a:r>
              <a:rPr lang="en-US" sz="1200" dirty="0">
                <a:sym typeface="Arial"/>
              </a:rPr>
              <a:t>Available </a:t>
            </a:r>
            <a:r>
              <a:rPr lang="fr-FR" sz="1200" dirty="0"/>
              <a:t>Web </a:t>
            </a:r>
            <a:endParaRPr lang="fr-FR" sz="1200" dirty="0" smtClean="0"/>
          </a:p>
          <a:p>
            <a:pPr marL="177800" indent="-177800">
              <a:buClr>
                <a:schemeClr val="accent1">
                  <a:lumMod val="50000"/>
                </a:schemeClr>
              </a:buClr>
              <a:buSzPct val="150000"/>
              <a:buFont typeface="Wingdings" panose="05000000000000000000" pitchFamily="2" charset="2"/>
              <a:buChar char="§"/>
            </a:pPr>
            <a:r>
              <a:rPr lang="en-US" sz="1200" dirty="0" smtClean="0">
                <a:sym typeface="Arial"/>
              </a:rPr>
              <a:t>Key Features:</a:t>
            </a:r>
          </a:p>
          <a:p>
            <a:r>
              <a:rPr lang="en-US" sz="1200" dirty="0" smtClean="0"/>
              <a:t>Partner </a:t>
            </a:r>
            <a:r>
              <a:rPr lang="en-US" sz="1200" dirty="0"/>
              <a:t>Management</a:t>
            </a:r>
          </a:p>
          <a:p>
            <a:pPr marL="630238" indent="-182563">
              <a:buClr>
                <a:schemeClr val="accent1">
                  <a:lumMod val="50000"/>
                </a:schemeClr>
              </a:buClr>
              <a:buSzPct val="150000"/>
              <a:buFont typeface="Arial" panose="020B0604020202020204" pitchFamily="34" charset="0"/>
              <a:buChar char="•"/>
            </a:pPr>
            <a:r>
              <a:rPr lang="en-US" sz="1100" b="0" dirty="0"/>
              <a:t>Onboard and validate new venues</a:t>
            </a:r>
          </a:p>
          <a:p>
            <a:pPr marL="630238" indent="-182563">
              <a:buClr>
                <a:schemeClr val="accent1">
                  <a:lumMod val="50000"/>
                </a:schemeClr>
              </a:buClr>
              <a:buSzPct val="150000"/>
              <a:buFont typeface="Arial" panose="020B0604020202020204" pitchFamily="34" charset="0"/>
              <a:buChar char="•"/>
            </a:pPr>
            <a:r>
              <a:rPr lang="en-US" sz="1100" b="0" dirty="0"/>
              <a:t>Track terminal deployment</a:t>
            </a:r>
          </a:p>
          <a:p>
            <a:endParaRPr lang="en-US" sz="1200" dirty="0"/>
          </a:p>
          <a:p>
            <a:r>
              <a:rPr lang="en-US" sz="1200" dirty="0" smtClean="0"/>
              <a:t>Global </a:t>
            </a:r>
            <a:r>
              <a:rPr lang="en-US" sz="1200" dirty="0"/>
              <a:t>Performance Metrics</a:t>
            </a:r>
          </a:p>
          <a:p>
            <a:pPr marL="630238" indent="-182563">
              <a:buClr>
                <a:schemeClr val="accent1">
                  <a:lumMod val="50000"/>
                </a:schemeClr>
              </a:buClr>
              <a:buSzPct val="150000"/>
              <a:buFont typeface="Arial" panose="020B0604020202020204" pitchFamily="34" charset="0"/>
              <a:buChar char="•"/>
              <a:tabLst>
                <a:tab pos="720725" algn="l"/>
              </a:tabLst>
            </a:pPr>
            <a:r>
              <a:rPr lang="en-US" sz="1100" b="0" dirty="0"/>
              <a:t>Bookings, user growth, campaign reach</a:t>
            </a:r>
          </a:p>
          <a:p>
            <a:pPr marL="630238" indent="-182563">
              <a:buClr>
                <a:schemeClr val="accent1">
                  <a:lumMod val="50000"/>
                </a:schemeClr>
              </a:buClr>
              <a:buSzPct val="150000"/>
              <a:buFont typeface="Arial" panose="020B0604020202020204" pitchFamily="34" charset="0"/>
              <a:buChar char="•"/>
              <a:tabLst>
                <a:tab pos="720725" algn="l"/>
              </a:tabLst>
            </a:pPr>
            <a:r>
              <a:rPr lang="en-US" sz="1100" b="0" dirty="0"/>
              <a:t>Terminal usage &amp; click-through rates</a:t>
            </a:r>
          </a:p>
          <a:p>
            <a:endParaRPr lang="en-US" sz="1200" dirty="0" smtClean="0"/>
          </a:p>
          <a:p>
            <a:r>
              <a:rPr lang="en-US" sz="1200" dirty="0" smtClean="0"/>
              <a:t>Revenue </a:t>
            </a:r>
            <a:r>
              <a:rPr lang="en-US" sz="1200" dirty="0"/>
              <a:t>&amp; Monetization Reports</a:t>
            </a:r>
          </a:p>
          <a:p>
            <a:pPr marL="630238" indent="-182563">
              <a:buClr>
                <a:schemeClr val="accent1">
                  <a:lumMod val="50000"/>
                </a:schemeClr>
              </a:buClr>
              <a:buSzPct val="150000"/>
              <a:buFont typeface="Arial" panose="020B0604020202020204" pitchFamily="34" charset="0"/>
              <a:buChar char="•"/>
            </a:pPr>
            <a:r>
              <a:rPr lang="en-US" sz="1200" b="0" dirty="0"/>
              <a:t>Commission tracking</a:t>
            </a:r>
          </a:p>
          <a:p>
            <a:pPr marL="630238" indent="-182563">
              <a:buClr>
                <a:schemeClr val="accent1">
                  <a:lumMod val="50000"/>
                </a:schemeClr>
              </a:buClr>
              <a:buSzPct val="150000"/>
              <a:buFont typeface="Arial" panose="020B0604020202020204" pitchFamily="34" charset="0"/>
              <a:buChar char="•"/>
            </a:pPr>
            <a:r>
              <a:rPr lang="en-US" sz="1200" b="0" dirty="0"/>
              <a:t>Advertising revenues per region or venue</a:t>
            </a:r>
          </a:p>
          <a:p>
            <a:endParaRPr lang="en-US" sz="1200" dirty="0"/>
          </a:p>
          <a:p>
            <a:r>
              <a:rPr lang="en-US" sz="1200" dirty="0" smtClean="0"/>
              <a:t>Security </a:t>
            </a:r>
            <a:r>
              <a:rPr lang="en-US" sz="1200" dirty="0"/>
              <a:t>&amp; Compliance</a:t>
            </a:r>
          </a:p>
          <a:p>
            <a:pPr marL="630238" indent="-182563">
              <a:buClr>
                <a:schemeClr val="accent1">
                  <a:lumMod val="50000"/>
                </a:schemeClr>
              </a:buClr>
              <a:buSzPct val="150000"/>
              <a:buFont typeface="Arial" panose="020B0604020202020204" pitchFamily="34" charset="0"/>
              <a:buChar char="•"/>
            </a:pPr>
            <a:r>
              <a:rPr lang="en-US" sz="1100" b="0" dirty="0"/>
              <a:t>GDPR-compliant user data logs</a:t>
            </a:r>
          </a:p>
          <a:p>
            <a:pPr marL="630238" indent="-182563">
              <a:buClr>
                <a:schemeClr val="accent1">
                  <a:lumMod val="50000"/>
                </a:schemeClr>
              </a:buClr>
              <a:buSzPct val="150000"/>
              <a:buFont typeface="Arial" panose="020B0604020202020204" pitchFamily="34" charset="0"/>
              <a:buChar char="•"/>
            </a:pPr>
            <a:r>
              <a:rPr lang="en-US" sz="1100" b="0" dirty="0"/>
              <a:t>Role-based access controls and permissions</a:t>
            </a:r>
          </a:p>
        </p:txBody>
      </p:sp>
      <p:sp>
        <p:nvSpPr>
          <p:cNvPr id="16" name="Rectangle 15"/>
          <p:cNvSpPr/>
          <p:nvPr/>
        </p:nvSpPr>
        <p:spPr>
          <a:xfrm>
            <a:off x="754576" y="1072518"/>
            <a:ext cx="2664512" cy="338554"/>
          </a:xfrm>
          <a:prstGeom prst="rect">
            <a:avLst/>
          </a:prstGeom>
        </p:spPr>
        <p:txBody>
          <a:bodyPr wrap="none">
            <a:spAutoFit/>
          </a:bodyPr>
          <a:lstStyle/>
          <a:p>
            <a:r>
              <a:rPr lang="fr-FR" sz="1600" b="1" dirty="0" smtClean="0">
                <a:solidFill>
                  <a:srgbClr val="0B2D77"/>
                </a:solidFill>
                <a:latin typeface="Trebuchet MS"/>
                <a:ea typeface="Trebuchet MS"/>
                <a:cs typeface="Trebuchet MS"/>
              </a:rPr>
              <a:t>Administration Dashboard</a:t>
            </a:r>
            <a:endParaRPr lang="fr-FR" sz="1600" b="1" dirty="0">
              <a:solidFill>
                <a:srgbClr val="0B2D77"/>
              </a:solidFill>
              <a:latin typeface="Trebuchet MS"/>
              <a:ea typeface="Trebuchet MS"/>
              <a:cs typeface="Trebuchet MS"/>
            </a:endParaRPr>
          </a:p>
        </p:txBody>
      </p:sp>
      <p:pic>
        <p:nvPicPr>
          <p:cNvPr id="26" name="Image 25"/>
          <p:cNvPicPr>
            <a:picLocks noChangeAspect="1"/>
          </p:cNvPicPr>
          <p:nvPr/>
        </p:nvPicPr>
        <p:blipFill>
          <a:blip r:embed="rId8"/>
          <a:stretch>
            <a:fillRect/>
          </a:stretch>
        </p:blipFill>
        <p:spPr>
          <a:xfrm>
            <a:off x="3381312" y="1668061"/>
            <a:ext cx="1564845" cy="886054"/>
          </a:xfrm>
          <a:prstGeom prst="rect">
            <a:avLst/>
          </a:prstGeom>
        </p:spPr>
      </p:pic>
      <p:pic>
        <p:nvPicPr>
          <p:cNvPr id="8" name="Image 7"/>
          <p:cNvPicPr>
            <a:picLocks noChangeAspect="1"/>
          </p:cNvPicPr>
          <p:nvPr/>
        </p:nvPicPr>
        <p:blipFill>
          <a:blip r:embed="rId9"/>
          <a:stretch>
            <a:fillRect/>
          </a:stretch>
        </p:blipFill>
        <p:spPr>
          <a:xfrm>
            <a:off x="5325142" y="1658816"/>
            <a:ext cx="252000" cy="252000"/>
          </a:xfrm>
          <a:prstGeom prst="rect">
            <a:avLst/>
          </a:prstGeom>
        </p:spPr>
      </p:pic>
      <p:pic>
        <p:nvPicPr>
          <p:cNvPr id="23" name="Image 22"/>
          <p:cNvPicPr>
            <a:picLocks noChangeAspect="1"/>
          </p:cNvPicPr>
          <p:nvPr/>
        </p:nvPicPr>
        <p:blipFill>
          <a:blip r:embed="rId10"/>
          <a:stretch>
            <a:fillRect/>
          </a:stretch>
        </p:blipFill>
        <p:spPr>
          <a:xfrm>
            <a:off x="5342870" y="2481774"/>
            <a:ext cx="252000" cy="252000"/>
          </a:xfrm>
          <a:prstGeom prst="rect">
            <a:avLst/>
          </a:prstGeom>
        </p:spPr>
      </p:pic>
      <p:pic>
        <p:nvPicPr>
          <p:cNvPr id="29" name="Image 28"/>
          <p:cNvPicPr>
            <a:picLocks noChangeAspect="1"/>
          </p:cNvPicPr>
          <p:nvPr/>
        </p:nvPicPr>
        <p:blipFill>
          <a:blip r:embed="rId11"/>
          <a:stretch>
            <a:fillRect/>
          </a:stretch>
        </p:blipFill>
        <p:spPr>
          <a:xfrm>
            <a:off x="5325142" y="3360316"/>
            <a:ext cx="252000" cy="252000"/>
          </a:xfrm>
          <a:prstGeom prst="rect">
            <a:avLst/>
          </a:prstGeom>
        </p:spPr>
      </p:pic>
      <p:pic>
        <p:nvPicPr>
          <p:cNvPr id="30" name="Image 29"/>
          <p:cNvPicPr>
            <a:picLocks noChangeAspect="1"/>
          </p:cNvPicPr>
          <p:nvPr/>
        </p:nvPicPr>
        <p:blipFill>
          <a:blip r:embed="rId12"/>
          <a:stretch>
            <a:fillRect/>
          </a:stretch>
        </p:blipFill>
        <p:spPr>
          <a:xfrm>
            <a:off x="5199142" y="4079309"/>
            <a:ext cx="504000" cy="504000"/>
          </a:xfrm>
          <a:prstGeom prst="rect">
            <a:avLst/>
          </a:prstGeom>
        </p:spPr>
      </p:pic>
      <p:sp>
        <p:nvSpPr>
          <p:cNvPr id="4" name="Titre 3"/>
          <p:cNvSpPr>
            <a:spLocks noGrp="1"/>
          </p:cNvSpPr>
          <p:nvPr>
            <p:ph type="title"/>
          </p:nvPr>
        </p:nvSpPr>
        <p:spPr/>
        <p:txBody>
          <a:bodyPr/>
          <a:lstStyle/>
          <a:p>
            <a:endParaRPr lang="fr-FR"/>
          </a:p>
        </p:txBody>
      </p:sp>
      <p:sp>
        <p:nvSpPr>
          <p:cNvPr id="24" name="Titre 2"/>
          <p:cNvSpPr txBox="1">
            <a:spLocks/>
          </p:cNvSpPr>
          <p:nvPr/>
        </p:nvSpPr>
        <p:spPr>
          <a:xfrm>
            <a:off x="835268" y="0"/>
            <a:ext cx="11653595" cy="900000"/>
          </a:xfrm>
          <a:prstGeom prst="rect">
            <a:avLst/>
          </a:prstGeom>
          <a:solidFill>
            <a:schemeClr val="accent2">
              <a:lumMod val="40000"/>
              <a:lumOff val="60000"/>
            </a:schemeClr>
          </a:solidFill>
          <a:ln>
            <a:noFill/>
          </a:ln>
        </p:spPr>
        <p:txBody>
          <a:bodyPr spcFirstLastPara="1" wrap="square" lIns="91425" tIns="91425" rIns="91425" bIns="91425" anchor="ctr" anchorCtr="0"/>
          <a:lstStyle>
            <a:defPPr marR="0" lvl="0" algn="l" rtl="0">
              <a:lnSpc>
                <a:spcPct val="100000"/>
              </a:lnSpc>
              <a:spcBef>
                <a:spcPts val="0"/>
              </a:spcBef>
              <a:spcAft>
                <a:spcPts val="0"/>
              </a:spcAft>
            </a:defPPr>
            <a:lvl1pPr marR="0" lvl="0" algn="l" rtl="0">
              <a:lnSpc>
                <a:spcPct val="90000"/>
              </a:lnSpc>
              <a:spcBef>
                <a:spcPts val="0"/>
              </a:spcBef>
              <a:spcAft>
                <a:spcPts val="0"/>
              </a:spcAft>
              <a:buClr>
                <a:srgbClr val="0B2D78"/>
              </a:buClr>
              <a:buSzPts val="2344"/>
              <a:buFont typeface="Trebuchet MS"/>
              <a:buNone/>
              <a:defRPr sz="2344" b="1" i="0" u="none" strike="noStrike" cap="none">
                <a:solidFill>
                  <a:srgbClr val="0B2D78"/>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fr-FR" dirty="0" smtClean="0"/>
              <a:t>Our </a:t>
            </a:r>
            <a:r>
              <a:rPr lang="fr-FR" dirty="0" err="1" smtClean="0"/>
              <a:t>product</a:t>
            </a:r>
            <a:endParaRPr lang="fr-FR" dirty="0"/>
          </a:p>
        </p:txBody>
      </p:sp>
      <p:sp>
        <p:nvSpPr>
          <p:cNvPr id="25" name="ZoneTexte 24"/>
          <p:cNvSpPr txBox="1"/>
          <p:nvPr/>
        </p:nvSpPr>
        <p:spPr>
          <a:xfrm>
            <a:off x="0" y="1"/>
            <a:ext cx="835268" cy="702500"/>
          </a:xfrm>
          <a:prstGeom prst="rect">
            <a:avLst/>
          </a:prstGeom>
          <a:noFill/>
        </p:spPr>
        <p:txBody>
          <a:bodyPr wrap="square" rtlCol="1">
            <a:spAutoFit/>
          </a:bodyPr>
          <a:lstStyle/>
          <a:p>
            <a:pPr algn="ctr">
              <a:lnSpc>
                <a:spcPct val="200000"/>
              </a:lnSpc>
            </a:pPr>
            <a:r>
              <a:rPr lang="fr-FR" sz="2344" b="1" dirty="0" smtClean="0">
                <a:solidFill>
                  <a:schemeClr val="bg1"/>
                </a:solidFill>
                <a:latin typeface="Trebuchet MS"/>
                <a:ea typeface="Trebuchet MS"/>
                <a:cs typeface="Trebuchet MS"/>
                <a:sym typeface="Trebuchet MS"/>
              </a:rPr>
              <a:t>4</a:t>
            </a:r>
            <a:endParaRPr lang="fr-FR" sz="2344" b="1" dirty="0">
              <a:solidFill>
                <a:schemeClr val="bg1"/>
              </a:solidFill>
              <a:latin typeface="Trebuchet MS"/>
              <a:ea typeface="Trebuchet MS"/>
              <a:cs typeface="Trebuchet MS"/>
              <a:sym typeface="Trebuchet MS"/>
            </a:endParaRPr>
          </a:p>
        </p:txBody>
      </p:sp>
      <p:pic>
        <p:nvPicPr>
          <p:cNvPr id="31" name="Image 30"/>
          <p:cNvPicPr>
            <a:picLocks noChangeAspect="1"/>
          </p:cNvPicPr>
          <p:nvPr/>
        </p:nvPicPr>
        <p:blipFill>
          <a:blip r:embed="rId13"/>
          <a:stretch>
            <a:fillRect/>
          </a:stretch>
        </p:blipFill>
        <p:spPr>
          <a:xfrm>
            <a:off x="941412" y="1646963"/>
            <a:ext cx="922381" cy="913761"/>
          </a:xfrm>
          <a:prstGeom prst="rect">
            <a:avLst/>
          </a:prstGeom>
        </p:spPr>
      </p:pic>
      <p:pic>
        <p:nvPicPr>
          <p:cNvPr id="32" name="Image 31"/>
          <p:cNvPicPr>
            <a:picLocks noChangeAspect="1"/>
          </p:cNvPicPr>
          <p:nvPr/>
        </p:nvPicPr>
        <p:blipFill>
          <a:blip r:embed="rId14"/>
          <a:stretch>
            <a:fillRect/>
          </a:stretch>
        </p:blipFill>
        <p:spPr>
          <a:xfrm>
            <a:off x="2035830" y="1622384"/>
            <a:ext cx="658923" cy="944871"/>
          </a:xfrm>
          <a:prstGeom prst="rect">
            <a:avLst/>
          </a:prstGeom>
        </p:spPr>
      </p:pic>
    </p:spTree>
    <p:extLst>
      <p:ext uri="{BB962C8B-B14F-4D97-AF65-F5344CB8AC3E}">
        <p14:creationId xmlns:p14="http://schemas.microsoft.com/office/powerpoint/2010/main" val="30536314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5268" y="1094494"/>
            <a:ext cx="11271999" cy="1323439"/>
          </a:xfrm>
          <a:prstGeom prst="rect">
            <a:avLst/>
          </a:prstGeom>
        </p:spPr>
        <p:txBody>
          <a:bodyPr wrap="square">
            <a:spAutoFit/>
          </a:bodyPr>
          <a:lstStyle/>
          <a:p>
            <a:pPr>
              <a:spcBef>
                <a:spcPts val="600"/>
              </a:spcBef>
            </a:pPr>
            <a:r>
              <a:rPr lang="en-US" sz="1200" dirty="0">
                <a:solidFill>
                  <a:srgbClr val="0B2D77"/>
                </a:solidFill>
                <a:latin typeface="Trebuchet MS"/>
                <a:ea typeface="Trebuchet MS"/>
                <a:cs typeface="Trebuchet MS"/>
              </a:rPr>
              <a:t>The restaurant booking and advertising market is fragmented:</a:t>
            </a:r>
          </a:p>
          <a:p>
            <a:pPr marL="355600" indent="-177800">
              <a:spcBef>
                <a:spcPts val="600"/>
              </a:spcBef>
              <a:buClr>
                <a:schemeClr val="accent1">
                  <a:lumMod val="50000"/>
                </a:schemeClr>
              </a:buClr>
              <a:buSzPct val="150000"/>
              <a:buFont typeface="Arial" panose="020B0604020202020204" pitchFamily="34" charset="0"/>
              <a:buChar char="•"/>
            </a:pPr>
            <a:r>
              <a:rPr lang="en-US" sz="1200" dirty="0">
                <a:solidFill>
                  <a:srgbClr val="0B2D77"/>
                </a:solidFill>
                <a:latin typeface="Trebuchet MS"/>
                <a:ea typeface="Trebuchet MS"/>
                <a:cs typeface="Trebuchet MS"/>
              </a:rPr>
              <a:t>Traditional reservation apps</a:t>
            </a:r>
          </a:p>
          <a:p>
            <a:pPr marL="355600" indent="-177800">
              <a:spcBef>
                <a:spcPts val="600"/>
              </a:spcBef>
              <a:buClr>
                <a:schemeClr val="accent1">
                  <a:lumMod val="50000"/>
                </a:schemeClr>
              </a:buClr>
              <a:buSzPct val="150000"/>
              <a:buFont typeface="Arial" panose="020B0604020202020204" pitchFamily="34" charset="0"/>
              <a:buChar char="•"/>
            </a:pPr>
            <a:r>
              <a:rPr lang="en-US" sz="1200" dirty="0">
                <a:solidFill>
                  <a:srgbClr val="0B2D77"/>
                </a:solidFill>
                <a:latin typeface="Trebuchet MS"/>
                <a:ea typeface="Trebuchet MS"/>
                <a:cs typeface="Trebuchet MS"/>
              </a:rPr>
              <a:t>Food delivery platforms</a:t>
            </a:r>
          </a:p>
          <a:p>
            <a:pPr marL="355600" indent="-177800">
              <a:spcBef>
                <a:spcPts val="600"/>
              </a:spcBef>
              <a:buClr>
                <a:schemeClr val="accent1">
                  <a:lumMod val="50000"/>
                </a:schemeClr>
              </a:buClr>
              <a:buSzPct val="150000"/>
              <a:buFont typeface="Arial" panose="020B0604020202020204" pitchFamily="34" charset="0"/>
              <a:buChar char="•"/>
            </a:pPr>
            <a:r>
              <a:rPr lang="en-US" sz="1200" dirty="0">
                <a:solidFill>
                  <a:srgbClr val="0B2D77"/>
                </a:solidFill>
                <a:latin typeface="Trebuchet MS"/>
                <a:ea typeface="Trebuchet MS"/>
                <a:cs typeface="Trebuchet MS"/>
              </a:rPr>
              <a:t>Few or no physical integrations (such as smart table devices)</a:t>
            </a:r>
          </a:p>
          <a:p>
            <a:pPr marL="355600" indent="-177800">
              <a:spcBef>
                <a:spcPts val="600"/>
              </a:spcBef>
              <a:buClr>
                <a:schemeClr val="accent1">
                  <a:lumMod val="50000"/>
                </a:schemeClr>
              </a:buClr>
              <a:buSzPct val="150000"/>
              <a:buFont typeface="Arial" panose="020B0604020202020204" pitchFamily="34" charset="0"/>
              <a:buChar char="•"/>
            </a:pPr>
            <a:r>
              <a:rPr lang="en-US" sz="1200" dirty="0">
                <a:solidFill>
                  <a:srgbClr val="0B2D77"/>
                </a:solidFill>
                <a:latin typeface="Trebuchet MS"/>
                <a:ea typeface="Trebuchet MS"/>
                <a:cs typeface="Trebuchet MS"/>
              </a:rPr>
              <a:t>No AI-powered personalization</a:t>
            </a:r>
          </a:p>
        </p:txBody>
      </p:sp>
      <p:sp>
        <p:nvSpPr>
          <p:cNvPr id="6" name="Rectangle 3"/>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ar-SA" altLang="ar-SA" sz="1800" b="0" i="0" u="none" strike="noStrike" cap="none" normalizeH="0" baseline="0" dirty="0" smtClean="0">
              <a:ln>
                <a:noFill/>
              </a:ln>
              <a:solidFill>
                <a:schemeClr val="tx1"/>
              </a:solidFill>
              <a:effectLst/>
              <a:latin typeface="Arial" panose="020B0604020202020204" pitchFamily="34" charset="0"/>
            </a:endParaRPr>
          </a:p>
        </p:txBody>
      </p:sp>
      <p:graphicFrame>
        <p:nvGraphicFramePr>
          <p:cNvPr id="4" name="Tableau 3"/>
          <p:cNvGraphicFramePr>
            <a:graphicFrameLocks noGrp="1"/>
          </p:cNvGraphicFramePr>
          <p:nvPr>
            <p:extLst>
              <p:ext uri="{D42A27DB-BD31-4B8C-83A1-F6EECF244321}">
                <p14:modId xmlns:p14="http://schemas.microsoft.com/office/powerpoint/2010/main" val="3062792484"/>
              </p:ext>
            </p:extLst>
          </p:nvPr>
        </p:nvGraphicFramePr>
        <p:xfrm>
          <a:off x="937039" y="2867891"/>
          <a:ext cx="10818080" cy="2324897"/>
        </p:xfrm>
        <a:graphic>
          <a:graphicData uri="http://schemas.openxmlformats.org/drawingml/2006/table">
            <a:tbl>
              <a:tblPr rtl="1" firstRow="1" bandRow="1">
                <a:tableStyleId>{FABFCF23-3B69-468F-B69F-88F6DE6A72F2}</a:tableStyleId>
              </a:tblPr>
              <a:tblGrid>
                <a:gridCol w="2163616">
                  <a:extLst>
                    <a:ext uri="{9D8B030D-6E8A-4147-A177-3AD203B41FA5}">
                      <a16:colId xmlns:a16="http://schemas.microsoft.com/office/drawing/2014/main" val="3644646319"/>
                    </a:ext>
                  </a:extLst>
                </a:gridCol>
                <a:gridCol w="2163616">
                  <a:extLst>
                    <a:ext uri="{9D8B030D-6E8A-4147-A177-3AD203B41FA5}">
                      <a16:colId xmlns:a16="http://schemas.microsoft.com/office/drawing/2014/main" val="3715555927"/>
                    </a:ext>
                  </a:extLst>
                </a:gridCol>
                <a:gridCol w="2171524">
                  <a:extLst>
                    <a:ext uri="{9D8B030D-6E8A-4147-A177-3AD203B41FA5}">
                      <a16:colId xmlns:a16="http://schemas.microsoft.com/office/drawing/2014/main" val="2546604477"/>
                    </a:ext>
                  </a:extLst>
                </a:gridCol>
                <a:gridCol w="2155708">
                  <a:extLst>
                    <a:ext uri="{9D8B030D-6E8A-4147-A177-3AD203B41FA5}">
                      <a16:colId xmlns:a16="http://schemas.microsoft.com/office/drawing/2014/main" val="554251733"/>
                    </a:ext>
                  </a:extLst>
                </a:gridCol>
                <a:gridCol w="2163616">
                  <a:extLst>
                    <a:ext uri="{9D8B030D-6E8A-4147-A177-3AD203B41FA5}">
                      <a16:colId xmlns:a16="http://schemas.microsoft.com/office/drawing/2014/main" val="3101248452"/>
                    </a:ext>
                  </a:extLst>
                </a:gridCol>
              </a:tblGrid>
              <a:tr h="458627">
                <a:tc>
                  <a:txBody>
                    <a:bodyPr/>
                    <a:lstStyle/>
                    <a:p>
                      <a:pPr algn="ctr"/>
                      <a:r>
                        <a:rPr lang="fr-FR" sz="1600" b="0" i="0" u="none" strike="noStrike" cap="none" dirty="0" smtClean="0">
                          <a:solidFill>
                            <a:schemeClr val="bg1"/>
                          </a:solidFill>
                          <a:latin typeface="Trebuchet MS" panose="020B0603020202020204" pitchFamily="34" charset="0"/>
                          <a:ea typeface="Trebuchet MS"/>
                          <a:cs typeface="Trebuchet MS"/>
                          <a:sym typeface="Arial"/>
                        </a:rPr>
                        <a:t>Data/Ad </a:t>
                      </a:r>
                      <a:r>
                        <a:rPr lang="fr-FR" sz="1600" b="0" i="0" u="none" strike="noStrike" cap="none" dirty="0" err="1" smtClean="0">
                          <a:solidFill>
                            <a:schemeClr val="bg1"/>
                          </a:solidFill>
                          <a:latin typeface="Trebuchet MS" panose="020B0603020202020204" pitchFamily="34" charset="0"/>
                          <a:ea typeface="Trebuchet MS"/>
                          <a:cs typeface="Trebuchet MS"/>
                          <a:sym typeface="Arial"/>
                        </a:rPr>
                        <a:t>Monetization</a:t>
                      </a:r>
                      <a:endParaRPr lang="fr-FR" sz="1600" b="0" i="0" u="none" strike="noStrike" cap="none" dirty="0">
                        <a:solidFill>
                          <a:schemeClr val="bg1"/>
                        </a:solidFill>
                        <a:latin typeface="Trebuchet MS" panose="020B0603020202020204" pitchFamily="34" charset="0"/>
                        <a:ea typeface="Trebuchet MS"/>
                        <a:cs typeface="Trebuchet MS"/>
                        <a:sym typeface="Arial"/>
                      </a:endParaRPr>
                    </a:p>
                  </a:txBody>
                  <a:tcPr/>
                </a:tc>
                <a:tc>
                  <a:txBody>
                    <a:bodyPr/>
                    <a:lstStyle/>
                    <a:p>
                      <a:pPr algn="ctr"/>
                      <a:r>
                        <a:rPr lang="fr-FR" sz="1600" b="0" i="0" u="none" strike="noStrike" cap="none" dirty="0" smtClean="0">
                          <a:solidFill>
                            <a:schemeClr val="bg1"/>
                          </a:solidFill>
                          <a:latin typeface="Trebuchet MS" panose="020B0603020202020204" pitchFamily="34" charset="0"/>
                          <a:ea typeface="Trebuchet MS"/>
                          <a:cs typeface="Trebuchet MS"/>
                          <a:sym typeface="Arial"/>
                        </a:rPr>
                        <a:t>All-in-One </a:t>
                      </a:r>
                      <a:r>
                        <a:rPr lang="fr-FR" sz="1600" b="0" i="0" u="none" strike="noStrike" cap="none" dirty="0" err="1" smtClean="0">
                          <a:solidFill>
                            <a:schemeClr val="bg1"/>
                          </a:solidFill>
                          <a:latin typeface="Trebuchet MS" panose="020B0603020202020204" pitchFamily="34" charset="0"/>
                          <a:ea typeface="Trebuchet MS"/>
                          <a:cs typeface="Trebuchet MS"/>
                          <a:sym typeface="Arial"/>
                        </a:rPr>
                        <a:t>Ecosystem</a:t>
                      </a:r>
                      <a:endParaRPr lang="fr-FR" sz="1600" b="0" i="0" u="none" strike="noStrike" cap="none" dirty="0">
                        <a:solidFill>
                          <a:schemeClr val="bg1"/>
                        </a:solidFill>
                        <a:latin typeface="Trebuchet MS" panose="020B0603020202020204" pitchFamily="34" charset="0"/>
                        <a:ea typeface="Trebuchet MS"/>
                        <a:cs typeface="Trebuchet MS"/>
                        <a:sym typeface="Arial"/>
                      </a:endParaRPr>
                    </a:p>
                  </a:txBody>
                  <a:tcPr/>
                </a:tc>
                <a:tc>
                  <a:txBody>
                    <a:bodyPr/>
                    <a:lstStyle/>
                    <a:p>
                      <a:pPr algn="ctr"/>
                      <a:r>
                        <a:rPr lang="fr-FR" sz="1600" b="0" i="0" u="none" strike="noStrike" cap="none" dirty="0" err="1" smtClean="0">
                          <a:solidFill>
                            <a:schemeClr val="bg1"/>
                          </a:solidFill>
                          <a:latin typeface="Trebuchet MS" panose="020B0603020202020204" pitchFamily="34" charset="0"/>
                          <a:ea typeface="Trebuchet MS"/>
                          <a:cs typeface="Trebuchet MS"/>
                          <a:sym typeface="Arial"/>
                        </a:rPr>
                        <a:t>Connected</a:t>
                      </a:r>
                      <a:r>
                        <a:rPr lang="fr-FR" sz="1600" b="0" i="0" u="none" strike="noStrike" cap="none" dirty="0" smtClean="0">
                          <a:solidFill>
                            <a:schemeClr val="bg1"/>
                          </a:solidFill>
                          <a:latin typeface="Trebuchet MS" panose="020B0603020202020204" pitchFamily="34" charset="0"/>
                          <a:ea typeface="Trebuchet MS"/>
                          <a:cs typeface="Trebuchet MS"/>
                          <a:sym typeface="Arial"/>
                        </a:rPr>
                        <a:t> Table </a:t>
                      </a:r>
                      <a:r>
                        <a:rPr lang="fr-FR" sz="1600" b="0" i="0" u="none" strike="noStrike" cap="none" dirty="0" err="1" smtClean="0">
                          <a:solidFill>
                            <a:schemeClr val="bg1"/>
                          </a:solidFill>
                          <a:latin typeface="Trebuchet MS" panose="020B0603020202020204" pitchFamily="34" charset="0"/>
                          <a:ea typeface="Trebuchet MS"/>
                          <a:cs typeface="Trebuchet MS"/>
                          <a:sym typeface="Arial"/>
                        </a:rPr>
                        <a:t>Advertising</a:t>
                      </a:r>
                      <a:r>
                        <a:rPr lang="fr-FR" sz="1600" b="0" i="0" u="none" strike="noStrike" cap="none" dirty="0" smtClean="0">
                          <a:solidFill>
                            <a:schemeClr val="bg1"/>
                          </a:solidFill>
                          <a:latin typeface="Trebuchet MS" panose="020B0603020202020204" pitchFamily="34" charset="0"/>
                          <a:ea typeface="Trebuchet MS"/>
                          <a:cs typeface="Trebuchet MS"/>
                          <a:sym typeface="Arial"/>
                        </a:rPr>
                        <a:t> </a:t>
                      </a:r>
                      <a:r>
                        <a:rPr lang="fr-FR" sz="1600" b="0" i="0" u="none" strike="noStrike" cap="none" dirty="0" err="1" smtClean="0">
                          <a:solidFill>
                            <a:schemeClr val="bg1"/>
                          </a:solidFill>
                          <a:latin typeface="Trebuchet MS" panose="020B0603020202020204" pitchFamily="34" charset="0"/>
                          <a:ea typeface="Trebuchet MS"/>
                          <a:cs typeface="Trebuchet MS"/>
                          <a:sym typeface="Arial"/>
                        </a:rPr>
                        <a:t>Devices</a:t>
                      </a:r>
                      <a:endParaRPr lang="fr-FR" sz="1600" b="0" i="0" u="none" strike="noStrike" cap="none" dirty="0">
                        <a:solidFill>
                          <a:schemeClr val="bg1"/>
                        </a:solidFill>
                        <a:latin typeface="Trebuchet MS" panose="020B0603020202020204" pitchFamily="34" charset="0"/>
                        <a:ea typeface="Trebuchet MS"/>
                        <a:cs typeface="Trebuchet MS"/>
                        <a:sym typeface="Arial"/>
                      </a:endParaRPr>
                    </a:p>
                  </a:txBody>
                  <a:tcPr/>
                </a:tc>
                <a:tc>
                  <a:txBody>
                    <a:bodyPr/>
                    <a:lstStyle/>
                    <a:p>
                      <a:pPr algn="ctr"/>
                      <a:r>
                        <a:rPr lang="fr-FR" sz="1600" b="0" i="0" u="none" strike="noStrike" cap="none" dirty="0" smtClean="0">
                          <a:solidFill>
                            <a:schemeClr val="bg1"/>
                          </a:solidFill>
                          <a:latin typeface="Trebuchet MS" panose="020B0603020202020204" pitchFamily="34" charset="0"/>
                          <a:ea typeface="Trebuchet MS"/>
                          <a:cs typeface="Trebuchet MS"/>
                          <a:sym typeface="Arial"/>
                        </a:rPr>
                        <a:t>Smart </a:t>
                      </a:r>
                      <a:r>
                        <a:rPr lang="fr-FR" sz="1600" b="0" i="0" u="none" strike="noStrike" cap="none" dirty="0" err="1" smtClean="0">
                          <a:solidFill>
                            <a:schemeClr val="bg1"/>
                          </a:solidFill>
                          <a:latin typeface="Trebuchet MS" panose="020B0603020202020204" pitchFamily="34" charset="0"/>
                          <a:ea typeface="Trebuchet MS"/>
                          <a:cs typeface="Trebuchet MS"/>
                          <a:sym typeface="Arial"/>
                        </a:rPr>
                        <a:t>Booking</a:t>
                      </a:r>
                      <a:r>
                        <a:rPr lang="fr-FR" sz="1600" b="0" i="0" u="none" strike="noStrike" cap="none" dirty="0" smtClean="0">
                          <a:solidFill>
                            <a:schemeClr val="bg1"/>
                          </a:solidFill>
                          <a:latin typeface="Trebuchet MS" panose="020B0603020202020204" pitchFamily="34" charset="0"/>
                          <a:ea typeface="Trebuchet MS"/>
                          <a:cs typeface="Trebuchet MS"/>
                          <a:sym typeface="Arial"/>
                        </a:rPr>
                        <a:t> (AI)</a:t>
                      </a:r>
                      <a:endParaRPr lang="fr-FR" sz="1600" b="0" i="0" u="none" strike="noStrike" cap="none" dirty="0">
                        <a:solidFill>
                          <a:schemeClr val="bg1"/>
                        </a:solidFill>
                        <a:latin typeface="Trebuchet MS" panose="020B0603020202020204" pitchFamily="34" charset="0"/>
                        <a:ea typeface="Trebuchet MS"/>
                        <a:cs typeface="Trebuchet MS"/>
                        <a:sym typeface="Arial"/>
                      </a:endParaRPr>
                    </a:p>
                  </a:txBody>
                  <a:tcPr/>
                </a:tc>
                <a:tc>
                  <a:txBody>
                    <a:bodyPr/>
                    <a:lstStyle/>
                    <a:p>
                      <a:pPr algn="ctr"/>
                      <a:r>
                        <a:rPr lang="fr-FR" sz="1600" b="0" i="0" u="none" strike="noStrike" cap="none" dirty="0" err="1" smtClean="0">
                          <a:solidFill>
                            <a:schemeClr val="bg1"/>
                          </a:solidFill>
                          <a:latin typeface="Trebuchet MS" panose="020B0603020202020204" pitchFamily="34" charset="0"/>
                          <a:ea typeface="Trebuchet MS"/>
                          <a:cs typeface="Trebuchet MS"/>
                          <a:sym typeface="Arial"/>
                        </a:rPr>
                        <a:t>Competitors</a:t>
                      </a:r>
                      <a:endParaRPr lang="fr-FR" sz="1600" b="0" i="0" u="none" strike="noStrike" cap="none" dirty="0">
                        <a:solidFill>
                          <a:schemeClr val="bg1"/>
                        </a:solidFill>
                        <a:latin typeface="Trebuchet MS" panose="020B0603020202020204" pitchFamily="34" charset="0"/>
                        <a:ea typeface="Trebuchet MS"/>
                        <a:cs typeface="Trebuchet MS"/>
                        <a:sym typeface="Arial"/>
                      </a:endParaRPr>
                    </a:p>
                  </a:txBody>
                  <a:tcPr/>
                </a:tc>
                <a:extLst>
                  <a:ext uri="{0D108BD9-81ED-4DB2-BD59-A6C34878D82A}">
                    <a16:rowId xmlns:a16="http://schemas.microsoft.com/office/drawing/2014/main" val="3420376601"/>
                  </a:ext>
                </a:extLst>
              </a:tr>
              <a:tr h="282737">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ar-SA" sz="1200" dirty="0" smtClean="0">
                          <a:solidFill>
                            <a:srgbClr val="FF0000"/>
                          </a:solidFill>
                          <a:latin typeface="Trebuchet MS" panose="020B0603020202020204" pitchFamily="34" charset="0"/>
                        </a:rPr>
                        <a:t>❌</a:t>
                      </a:r>
                      <a:endParaRPr lang="fr-FR" sz="1200" dirty="0" smtClean="0">
                        <a:solidFill>
                          <a:srgbClr val="FF0000"/>
                        </a:solidFill>
                        <a:latin typeface="Trebuchet MS" panose="020B0603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ar-SA" sz="1200" dirty="0" smtClean="0">
                          <a:solidFill>
                            <a:srgbClr val="FF0000"/>
                          </a:solidFill>
                          <a:latin typeface="Trebuchet MS" panose="020B0603020202020204" pitchFamily="34" charset="0"/>
                        </a:rPr>
                        <a:t>❌</a:t>
                      </a:r>
                      <a:endParaRPr lang="fr-FR" sz="1200" dirty="0" smtClean="0">
                        <a:solidFill>
                          <a:srgbClr val="FF0000"/>
                        </a:solidFill>
                        <a:latin typeface="Trebuchet MS" panose="020B0603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ar-SA" sz="1200" dirty="0" smtClean="0">
                          <a:solidFill>
                            <a:srgbClr val="FF0000"/>
                          </a:solidFill>
                          <a:latin typeface="Trebuchet MS" panose="020B0603020202020204" pitchFamily="34" charset="0"/>
                        </a:rPr>
                        <a:t>❌</a:t>
                      </a:r>
                      <a:endParaRPr lang="fr-FR" sz="1200" dirty="0" smtClean="0">
                        <a:solidFill>
                          <a:srgbClr val="FF0000"/>
                        </a:solidFill>
                        <a:latin typeface="Trebuchet MS" panose="020B0603020202020204" pitchFamily="34" charset="0"/>
                      </a:endParaRPr>
                    </a:p>
                  </a:txBody>
                  <a:tcPr/>
                </a:tc>
                <a:tc>
                  <a:txBody>
                    <a:bodyPr/>
                    <a:lstStyle/>
                    <a:p>
                      <a:r>
                        <a:rPr lang="ar-SA" sz="1200" dirty="0" smtClean="0">
                          <a:solidFill>
                            <a:srgbClr val="FF0000"/>
                          </a:solidFill>
                          <a:latin typeface="Trebuchet MS" panose="020B0603020202020204" pitchFamily="34" charset="0"/>
                        </a:rPr>
                        <a:t>❌</a:t>
                      </a:r>
                      <a:endParaRPr lang="fr-FR" sz="1200" dirty="0">
                        <a:solidFill>
                          <a:srgbClr val="FF0000"/>
                        </a:solidFill>
                        <a:latin typeface="Trebuchet MS" panose="020B0603020202020204" pitchFamily="34" charset="0"/>
                      </a:endParaRPr>
                    </a:p>
                  </a:txBody>
                  <a:tcPr/>
                </a:tc>
                <a:tc>
                  <a:txBody>
                    <a:bodyPr/>
                    <a:lstStyle/>
                    <a:p>
                      <a:r>
                        <a:rPr lang="fr-FR" sz="1200" b="0" i="0" u="none" strike="noStrike" cap="none" dirty="0" err="1" smtClean="0">
                          <a:solidFill>
                            <a:srgbClr val="0B2D77"/>
                          </a:solidFill>
                          <a:latin typeface="Trebuchet MS" panose="020B0603020202020204" pitchFamily="34" charset="0"/>
                          <a:ea typeface="Trebuchet MS"/>
                          <a:cs typeface="Trebuchet MS"/>
                          <a:sym typeface="Arial"/>
                        </a:rPr>
                        <a:t>HungerStation</a:t>
                      </a:r>
                      <a:endParaRPr lang="fr-FR" sz="1200" b="0" i="0" u="none" strike="noStrike" cap="none" dirty="0">
                        <a:solidFill>
                          <a:srgbClr val="0B2D77"/>
                        </a:solidFill>
                        <a:latin typeface="Trebuchet MS" panose="020B0603020202020204" pitchFamily="34" charset="0"/>
                        <a:ea typeface="Trebuchet MS"/>
                        <a:cs typeface="Trebuchet MS"/>
                        <a:sym typeface="Arial"/>
                      </a:endParaRPr>
                    </a:p>
                  </a:txBody>
                  <a:tcPr/>
                </a:tc>
                <a:extLst>
                  <a:ext uri="{0D108BD9-81ED-4DB2-BD59-A6C34878D82A}">
                    <a16:rowId xmlns:a16="http://schemas.microsoft.com/office/drawing/2014/main" val="946746512"/>
                  </a:ext>
                </a:extLst>
              </a:tr>
              <a:tr h="166316">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ar-SA" sz="1200" dirty="0" smtClean="0">
                          <a:solidFill>
                            <a:srgbClr val="FF0000"/>
                          </a:solidFill>
                          <a:latin typeface="Trebuchet MS" panose="020B0603020202020204" pitchFamily="34" charset="0"/>
                        </a:rPr>
                        <a:t>❌</a:t>
                      </a:r>
                      <a:endParaRPr lang="fr-FR" sz="1200" dirty="0" smtClean="0">
                        <a:solidFill>
                          <a:srgbClr val="FF0000"/>
                        </a:solidFill>
                        <a:latin typeface="Trebuchet MS" panose="020B0603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ar-SA" sz="1200" dirty="0" smtClean="0">
                          <a:solidFill>
                            <a:srgbClr val="00B050"/>
                          </a:solidFill>
                          <a:latin typeface="Trebuchet MS" panose="020B0603020202020204" pitchFamily="34" charset="0"/>
                        </a:rPr>
                        <a:t>✅</a:t>
                      </a:r>
                      <a:r>
                        <a:rPr lang="ar-SA" sz="1200" dirty="0" smtClean="0">
                          <a:latin typeface="Trebuchet MS" panose="020B0603020202020204" pitchFamily="34" charset="0"/>
                        </a:rPr>
                        <a:t> </a:t>
                      </a:r>
                      <a:r>
                        <a:rPr lang="fr-FR" sz="1200" dirty="0" smtClean="0">
                          <a:latin typeface="Trebuchet MS" panose="020B0603020202020204" pitchFamily="34" charset="0"/>
                        </a:rPr>
                        <a:t> (</a:t>
                      </a:r>
                      <a:r>
                        <a:rPr lang="fr-FR" sz="1200" dirty="0" err="1" smtClean="0">
                          <a:latin typeface="Trebuchet MS" panose="020B0603020202020204" pitchFamily="34" charset="0"/>
                        </a:rPr>
                        <a:t>booking</a:t>
                      </a:r>
                      <a:r>
                        <a:rPr lang="fr-FR" sz="1200" dirty="0" smtClean="0">
                          <a:latin typeface="Trebuchet MS" panose="020B0603020202020204" pitchFamily="34" charset="0"/>
                        </a:rPr>
                        <a:t> </a:t>
                      </a:r>
                      <a:r>
                        <a:rPr lang="fr-FR" sz="1200" dirty="0" err="1" smtClean="0">
                          <a:latin typeface="Trebuchet MS" panose="020B0603020202020204" pitchFamily="34" charset="0"/>
                        </a:rPr>
                        <a:t>only</a:t>
                      </a:r>
                      <a:r>
                        <a:rPr lang="fr-FR" sz="1200" dirty="0" smtClean="0">
                          <a:latin typeface="Trebuchet MS" panose="020B0603020202020204" pitchFamily="34" charset="0"/>
                        </a:rPr>
                        <a:t>)</a:t>
                      </a:r>
                      <a:endParaRPr lang="fr-FR" sz="1200" dirty="0" smtClean="0">
                        <a:solidFill>
                          <a:srgbClr val="FF0000"/>
                        </a:solidFill>
                        <a:latin typeface="Trebuchet MS" panose="020B0603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ar-SA" sz="1200" dirty="0" smtClean="0">
                          <a:solidFill>
                            <a:srgbClr val="FF0000"/>
                          </a:solidFill>
                          <a:latin typeface="Trebuchet MS" panose="020B0603020202020204" pitchFamily="34" charset="0"/>
                        </a:rPr>
                        <a:t>❌</a:t>
                      </a:r>
                      <a:endParaRPr lang="fr-FR" sz="1200" dirty="0" smtClean="0">
                        <a:solidFill>
                          <a:srgbClr val="FF0000"/>
                        </a:solidFill>
                        <a:latin typeface="Trebuchet MS" panose="020B0603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ar-SA" sz="1200" dirty="0" smtClean="0">
                          <a:solidFill>
                            <a:srgbClr val="FF0000"/>
                          </a:solidFill>
                          <a:latin typeface="Trebuchet MS" panose="020B0603020202020204" pitchFamily="34" charset="0"/>
                        </a:rPr>
                        <a:t>❌</a:t>
                      </a:r>
                      <a:endParaRPr lang="fr-FR" sz="1200" dirty="0" smtClean="0">
                        <a:solidFill>
                          <a:srgbClr val="FF0000"/>
                        </a:solidFill>
                        <a:latin typeface="Trebuchet MS" panose="020B0603020202020204" pitchFamily="34" charset="0"/>
                      </a:endParaRPr>
                    </a:p>
                  </a:txBody>
                  <a:tcPr/>
                </a:tc>
                <a:tc>
                  <a:txBody>
                    <a:bodyPr/>
                    <a:lstStyle/>
                    <a:p>
                      <a:r>
                        <a:rPr lang="fr-FR" sz="1200" b="0" i="0" u="none" strike="noStrike" cap="none" dirty="0" err="1" smtClean="0">
                          <a:solidFill>
                            <a:srgbClr val="0B2D77"/>
                          </a:solidFill>
                          <a:latin typeface="Trebuchet MS" panose="020B0603020202020204" pitchFamily="34" charset="0"/>
                          <a:ea typeface="Trebuchet MS"/>
                          <a:cs typeface="Trebuchet MS"/>
                          <a:sym typeface="Arial"/>
                        </a:rPr>
                        <a:t>OpenTable</a:t>
                      </a:r>
                      <a:endParaRPr lang="fr-FR" sz="1200" b="0" i="0" u="none" strike="noStrike" cap="none" dirty="0">
                        <a:solidFill>
                          <a:srgbClr val="0B2D77"/>
                        </a:solidFill>
                        <a:latin typeface="Trebuchet MS" panose="020B0603020202020204" pitchFamily="34" charset="0"/>
                        <a:ea typeface="Trebuchet MS"/>
                        <a:cs typeface="Trebuchet MS"/>
                        <a:sym typeface="Arial"/>
                      </a:endParaRPr>
                    </a:p>
                  </a:txBody>
                  <a:tcPr/>
                </a:tc>
                <a:extLst>
                  <a:ext uri="{0D108BD9-81ED-4DB2-BD59-A6C34878D82A}">
                    <a16:rowId xmlns:a16="http://schemas.microsoft.com/office/drawing/2014/main" val="3520761651"/>
                  </a:ext>
                </a:extLst>
              </a:tr>
              <a:tr h="202351">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ar-SA" sz="1200" dirty="0" smtClean="0">
                          <a:solidFill>
                            <a:srgbClr val="FF0000"/>
                          </a:solidFill>
                          <a:latin typeface="Trebuchet MS" panose="020B0603020202020204" pitchFamily="34" charset="0"/>
                        </a:rPr>
                        <a:t>❌</a:t>
                      </a:r>
                      <a:endParaRPr lang="fr-FR" sz="1200" dirty="0" smtClean="0">
                        <a:solidFill>
                          <a:srgbClr val="FF0000"/>
                        </a:solidFill>
                        <a:latin typeface="Trebuchet MS" panose="020B0603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ar-SA" sz="1200" dirty="0" smtClean="0">
                          <a:solidFill>
                            <a:srgbClr val="FF0000"/>
                          </a:solidFill>
                          <a:latin typeface="Trebuchet MS" panose="020B0603020202020204" pitchFamily="34" charset="0"/>
                        </a:rPr>
                        <a:t>❌</a:t>
                      </a:r>
                      <a:endParaRPr lang="fr-FR" sz="1200" dirty="0" smtClean="0">
                        <a:solidFill>
                          <a:srgbClr val="FF0000"/>
                        </a:solidFill>
                        <a:latin typeface="Trebuchet MS" panose="020B0603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ar-SA" sz="1200" dirty="0" smtClean="0">
                          <a:solidFill>
                            <a:srgbClr val="00B050"/>
                          </a:solidFill>
                          <a:latin typeface="Trebuchet MS" panose="020B0603020202020204" pitchFamily="34" charset="0"/>
                        </a:rPr>
                        <a:t>✅</a:t>
                      </a:r>
                      <a:r>
                        <a:rPr lang="ar-SA" sz="1200" dirty="0" smtClean="0">
                          <a:latin typeface="Trebuchet MS" panose="020B0603020202020204" pitchFamily="34" charset="0"/>
                        </a:rPr>
                        <a:t> </a:t>
                      </a:r>
                      <a:r>
                        <a:rPr lang="fr-FR" sz="1200" baseline="0" dirty="0" smtClean="0">
                          <a:latin typeface="Trebuchet MS" panose="020B0603020202020204" pitchFamily="34" charset="0"/>
                        </a:rPr>
                        <a:t> </a:t>
                      </a:r>
                      <a:r>
                        <a:rPr lang="fr-FR" sz="1200" dirty="0" smtClean="0">
                          <a:latin typeface="Trebuchet MS" panose="020B0603020202020204" pitchFamily="34" charset="0"/>
                        </a:rPr>
                        <a:t>(QR code </a:t>
                      </a:r>
                      <a:r>
                        <a:rPr lang="fr-FR" sz="1200" dirty="0" err="1" smtClean="0">
                          <a:latin typeface="Trebuchet MS" panose="020B0603020202020204" pitchFamily="34" charset="0"/>
                        </a:rPr>
                        <a:t>payment</a:t>
                      </a:r>
                      <a:r>
                        <a:rPr lang="fr-FR" sz="1200" dirty="0" smtClean="0">
                          <a:latin typeface="Trebuchet MS" panose="020B0603020202020204" pitchFamily="34" charset="0"/>
                        </a:rPr>
                        <a:t>)</a:t>
                      </a:r>
                      <a:endParaRPr lang="fr-FR" sz="1200" dirty="0">
                        <a:latin typeface="Trebuchet MS" panose="020B0603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ar-SA" sz="1200" dirty="0" smtClean="0">
                          <a:solidFill>
                            <a:srgbClr val="FF0000"/>
                          </a:solidFill>
                          <a:latin typeface="Trebuchet MS" panose="020B0603020202020204" pitchFamily="34" charset="0"/>
                        </a:rPr>
                        <a:t>❌</a:t>
                      </a:r>
                      <a:endParaRPr lang="fr-FR" sz="1200" dirty="0" smtClean="0">
                        <a:solidFill>
                          <a:srgbClr val="FF0000"/>
                        </a:solidFill>
                        <a:latin typeface="Trebuchet MS" panose="020B0603020202020204" pitchFamily="34" charset="0"/>
                      </a:endParaRPr>
                    </a:p>
                  </a:txBody>
                  <a:tcPr/>
                </a:tc>
                <a:tc>
                  <a:txBody>
                    <a:bodyPr/>
                    <a:lstStyle/>
                    <a:p>
                      <a:r>
                        <a:rPr lang="fr-FR" sz="1200" b="0" i="0" u="none" strike="noStrike" cap="none" dirty="0" err="1" smtClean="0">
                          <a:solidFill>
                            <a:srgbClr val="0B2D77"/>
                          </a:solidFill>
                          <a:latin typeface="Trebuchet MS" panose="020B0603020202020204" pitchFamily="34" charset="0"/>
                          <a:ea typeface="Trebuchet MS"/>
                          <a:cs typeface="Trebuchet MS"/>
                          <a:sym typeface="Arial"/>
                        </a:rPr>
                        <a:t>Qlub</a:t>
                      </a:r>
                      <a:r>
                        <a:rPr lang="fr-FR" sz="1200" b="0" i="0" u="none" strike="noStrike" cap="none" dirty="0" smtClean="0">
                          <a:solidFill>
                            <a:srgbClr val="0B2D77"/>
                          </a:solidFill>
                          <a:latin typeface="Trebuchet MS" panose="020B0603020202020204" pitchFamily="34" charset="0"/>
                          <a:ea typeface="Trebuchet MS"/>
                          <a:cs typeface="Trebuchet MS"/>
                          <a:sym typeface="Arial"/>
                        </a:rPr>
                        <a:t> / Sunday</a:t>
                      </a:r>
                      <a:endParaRPr lang="fr-FR" sz="1200" b="0" i="0" u="none" strike="noStrike" cap="none" dirty="0">
                        <a:solidFill>
                          <a:srgbClr val="0B2D77"/>
                        </a:solidFill>
                        <a:latin typeface="Trebuchet MS" panose="020B0603020202020204" pitchFamily="34" charset="0"/>
                        <a:ea typeface="Trebuchet MS"/>
                        <a:cs typeface="Trebuchet MS"/>
                        <a:sym typeface="Arial"/>
                      </a:endParaRPr>
                    </a:p>
                  </a:txBody>
                  <a:tcPr/>
                </a:tc>
                <a:extLst>
                  <a:ext uri="{0D108BD9-81ED-4DB2-BD59-A6C34878D82A}">
                    <a16:rowId xmlns:a16="http://schemas.microsoft.com/office/drawing/2014/main" val="3576162415"/>
                  </a:ext>
                </a:extLst>
              </a:tr>
              <a:tr h="282737">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ar-SA" sz="1200" dirty="0" smtClean="0">
                          <a:solidFill>
                            <a:srgbClr val="FF0000"/>
                          </a:solidFill>
                          <a:latin typeface="Trebuchet MS" panose="020B0603020202020204" pitchFamily="34" charset="0"/>
                        </a:rPr>
                        <a:t>❌</a:t>
                      </a:r>
                      <a:endParaRPr lang="fr-FR" sz="1200" dirty="0" smtClean="0">
                        <a:solidFill>
                          <a:srgbClr val="FF0000"/>
                        </a:solidFill>
                        <a:latin typeface="Trebuchet MS" panose="020B0603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ar-SA" sz="1200" dirty="0" smtClean="0">
                          <a:solidFill>
                            <a:srgbClr val="00B050"/>
                          </a:solidFill>
                          <a:latin typeface="Trebuchet MS" panose="020B0603020202020204" pitchFamily="34" charset="0"/>
                        </a:rPr>
                        <a:t>✅</a:t>
                      </a:r>
                      <a:r>
                        <a:rPr lang="ar-SA" sz="1200" dirty="0" smtClean="0">
                          <a:latin typeface="Trebuchet MS" panose="020B0603020202020204" pitchFamily="34" charset="0"/>
                        </a:rPr>
                        <a:t> </a:t>
                      </a:r>
                      <a:endParaRPr lang="fr-FR" sz="1200" dirty="0" smtClean="0">
                        <a:solidFill>
                          <a:srgbClr val="FF0000"/>
                        </a:solidFill>
                        <a:latin typeface="Trebuchet MS" panose="020B0603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ar-SA" sz="1200" dirty="0" smtClean="0">
                          <a:solidFill>
                            <a:srgbClr val="FF0000"/>
                          </a:solidFill>
                          <a:latin typeface="Trebuchet MS" panose="020B0603020202020204" pitchFamily="34" charset="0"/>
                        </a:rPr>
                        <a:t>❌</a:t>
                      </a:r>
                      <a:endParaRPr lang="fr-FR" sz="1200" dirty="0" smtClean="0">
                        <a:solidFill>
                          <a:srgbClr val="FF0000"/>
                        </a:solidFill>
                        <a:latin typeface="Trebuchet MS" panose="020B0603020202020204" pitchFamily="34" charset="0"/>
                      </a:endParaRPr>
                    </a:p>
                    <a:p>
                      <a:endParaRPr lang="fr-FR" sz="1200" dirty="0">
                        <a:latin typeface="Trebuchet MS" panose="020B0603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ar-SA" sz="1200" dirty="0" smtClean="0">
                          <a:solidFill>
                            <a:srgbClr val="FF0000"/>
                          </a:solidFill>
                          <a:latin typeface="Trebuchet MS" panose="020B0603020202020204" pitchFamily="34" charset="0"/>
                        </a:rPr>
                        <a:t>❌</a:t>
                      </a:r>
                      <a:endParaRPr lang="fr-FR" sz="1200" dirty="0" smtClean="0">
                        <a:solidFill>
                          <a:srgbClr val="FF0000"/>
                        </a:solidFill>
                        <a:latin typeface="Trebuchet MS" panose="020B0603020202020204" pitchFamily="34" charset="0"/>
                      </a:endParaRPr>
                    </a:p>
                    <a:p>
                      <a:endParaRPr lang="fr-FR" sz="1200" dirty="0">
                        <a:solidFill>
                          <a:srgbClr val="FF0000"/>
                        </a:solidFill>
                        <a:latin typeface="Trebuchet MS" panose="020B0603020202020204" pitchFamily="34" charset="0"/>
                      </a:endParaRPr>
                    </a:p>
                  </a:txBody>
                  <a:tcPr/>
                </a:tc>
                <a:tc>
                  <a:txBody>
                    <a:bodyPr/>
                    <a:lstStyle/>
                    <a:p>
                      <a:r>
                        <a:rPr lang="fr-FR" sz="1200" b="0" i="0" u="none" strike="noStrike" cap="none" dirty="0" err="1" smtClean="0">
                          <a:solidFill>
                            <a:srgbClr val="0B2D77"/>
                          </a:solidFill>
                          <a:latin typeface="Trebuchet MS" panose="020B0603020202020204" pitchFamily="34" charset="0"/>
                          <a:ea typeface="Trebuchet MS"/>
                          <a:cs typeface="Trebuchet MS"/>
                          <a:sym typeface="Arial"/>
                        </a:rPr>
                        <a:t>TheFork</a:t>
                      </a:r>
                      <a:endParaRPr lang="fr-FR" sz="1200" b="0" i="0" u="none" strike="noStrike" cap="none" dirty="0">
                        <a:solidFill>
                          <a:srgbClr val="0B2D77"/>
                        </a:solidFill>
                        <a:latin typeface="Trebuchet MS" panose="020B0603020202020204" pitchFamily="34" charset="0"/>
                        <a:ea typeface="Trebuchet MS"/>
                        <a:cs typeface="Trebuchet MS"/>
                        <a:sym typeface="Arial"/>
                      </a:endParaRPr>
                    </a:p>
                  </a:txBody>
                  <a:tcPr/>
                </a:tc>
                <a:extLst>
                  <a:ext uri="{0D108BD9-81ED-4DB2-BD59-A6C34878D82A}">
                    <a16:rowId xmlns:a16="http://schemas.microsoft.com/office/drawing/2014/main" val="1834510236"/>
                  </a:ext>
                </a:extLst>
              </a:tr>
              <a:tr h="202351">
                <a:tc>
                  <a:txBody>
                    <a:bodyPr/>
                    <a:lstStyle/>
                    <a:p>
                      <a:r>
                        <a:rPr lang="ar-SA" sz="1200" dirty="0" smtClean="0">
                          <a:solidFill>
                            <a:srgbClr val="00B050"/>
                          </a:solidFill>
                          <a:latin typeface="Trebuchet MS" panose="020B0603020202020204" pitchFamily="34" charset="0"/>
                        </a:rPr>
                        <a:t>✅</a:t>
                      </a:r>
                      <a:r>
                        <a:rPr lang="fr-FR" sz="1200" dirty="0" smtClean="0">
                          <a:solidFill>
                            <a:srgbClr val="00B050"/>
                          </a:solidFill>
                          <a:latin typeface="Trebuchet MS" panose="020B0603020202020204" pitchFamily="34" charset="0"/>
                        </a:rPr>
                        <a:t> </a:t>
                      </a:r>
                      <a:r>
                        <a:rPr lang="fr-FR" sz="1200" b="0" i="0" u="none" strike="noStrike" cap="none" dirty="0" smtClean="0">
                          <a:solidFill>
                            <a:srgbClr val="0B2D77"/>
                          </a:solidFill>
                          <a:latin typeface="Trebuchet MS" panose="020B0603020202020204" pitchFamily="34" charset="0"/>
                          <a:ea typeface="Trebuchet MS"/>
                          <a:cs typeface="Trebuchet MS"/>
                          <a:sym typeface="Arial"/>
                        </a:rPr>
                        <a:t>(</a:t>
                      </a:r>
                      <a:r>
                        <a:rPr lang="fr-FR" sz="1200" b="0" i="0" u="none" strike="noStrike" cap="none" dirty="0" err="1" smtClean="0">
                          <a:solidFill>
                            <a:srgbClr val="0B2D77"/>
                          </a:solidFill>
                          <a:latin typeface="Trebuchet MS" panose="020B0603020202020204" pitchFamily="34" charset="0"/>
                          <a:ea typeface="Trebuchet MS"/>
                          <a:cs typeface="Trebuchet MS"/>
                          <a:sym typeface="Arial"/>
                        </a:rPr>
                        <a:t>targeted</a:t>
                      </a:r>
                      <a:r>
                        <a:rPr lang="fr-FR" sz="1200" b="0" i="0" u="none" strike="noStrike" cap="none" dirty="0" smtClean="0">
                          <a:solidFill>
                            <a:srgbClr val="0B2D77"/>
                          </a:solidFill>
                          <a:latin typeface="Trebuchet MS" panose="020B0603020202020204" pitchFamily="34" charset="0"/>
                          <a:ea typeface="Trebuchet MS"/>
                          <a:cs typeface="Trebuchet MS"/>
                          <a:sym typeface="Arial"/>
                        </a:rPr>
                        <a:t> </a:t>
                      </a:r>
                      <a:r>
                        <a:rPr lang="fr-FR" sz="1200" b="0" i="0" u="none" strike="noStrike" cap="none" dirty="0" err="1" smtClean="0">
                          <a:solidFill>
                            <a:srgbClr val="0B2D77"/>
                          </a:solidFill>
                          <a:latin typeface="Trebuchet MS" panose="020B0603020202020204" pitchFamily="34" charset="0"/>
                          <a:ea typeface="Trebuchet MS"/>
                          <a:cs typeface="Trebuchet MS"/>
                          <a:sym typeface="Arial"/>
                        </a:rPr>
                        <a:t>ads</a:t>
                      </a:r>
                      <a:r>
                        <a:rPr lang="fr-FR" sz="1200" b="0" i="0" u="none" strike="noStrike" cap="none" dirty="0" smtClean="0">
                          <a:solidFill>
                            <a:srgbClr val="0B2D77"/>
                          </a:solidFill>
                          <a:latin typeface="Trebuchet MS" panose="020B0603020202020204" pitchFamily="34" charset="0"/>
                          <a:ea typeface="Trebuchet MS"/>
                          <a:cs typeface="Trebuchet MS"/>
                          <a:sym typeface="Arial"/>
                        </a:rPr>
                        <a:t> + </a:t>
                      </a:r>
                      <a:r>
                        <a:rPr lang="fr-FR" sz="1200" b="0" i="0" u="none" strike="noStrike" cap="none" dirty="0" err="1" smtClean="0">
                          <a:solidFill>
                            <a:srgbClr val="0B2D77"/>
                          </a:solidFill>
                          <a:latin typeface="Trebuchet MS" panose="020B0603020202020204" pitchFamily="34" charset="0"/>
                          <a:ea typeface="Trebuchet MS"/>
                          <a:cs typeface="Trebuchet MS"/>
                          <a:sym typeface="Arial"/>
                        </a:rPr>
                        <a:t>behavior</a:t>
                      </a:r>
                      <a:r>
                        <a:rPr lang="fr-FR" sz="1200" b="0" i="0" u="none" strike="noStrike" cap="none" dirty="0" smtClean="0">
                          <a:solidFill>
                            <a:srgbClr val="0B2D77"/>
                          </a:solidFill>
                          <a:latin typeface="Trebuchet MS" panose="020B0603020202020204" pitchFamily="34" charset="0"/>
                          <a:ea typeface="Trebuchet MS"/>
                          <a:cs typeface="Trebuchet MS"/>
                          <a:sym typeface="Arial"/>
                        </a:rPr>
                        <a:t> data)</a:t>
                      </a:r>
                      <a:endParaRPr lang="fr-FR" sz="1200" b="0" i="0" u="none" strike="noStrike" cap="none" dirty="0">
                        <a:solidFill>
                          <a:srgbClr val="0B2D77"/>
                        </a:solidFill>
                        <a:latin typeface="Trebuchet MS" panose="020B0603020202020204" pitchFamily="34" charset="0"/>
                        <a:ea typeface="Trebuchet MS"/>
                        <a:cs typeface="Trebuchet MS"/>
                        <a:sym typeface="Arial"/>
                      </a:endParaRPr>
                    </a:p>
                  </a:txBody>
                  <a:tcPr/>
                </a:tc>
                <a:tc>
                  <a:txBody>
                    <a:bodyPr/>
                    <a:lstStyle/>
                    <a:p>
                      <a:r>
                        <a:rPr lang="ar-SA" sz="1200" dirty="0" smtClean="0">
                          <a:solidFill>
                            <a:srgbClr val="00B050"/>
                          </a:solidFill>
                          <a:latin typeface="Trebuchet MS" panose="020B0603020202020204" pitchFamily="34" charset="0"/>
                        </a:rPr>
                        <a:t>✅</a:t>
                      </a:r>
                      <a:r>
                        <a:rPr lang="fr-FR" sz="1200" dirty="0" smtClean="0">
                          <a:latin typeface="Trebuchet MS" panose="020B0603020202020204" pitchFamily="34" charset="0"/>
                        </a:rPr>
                        <a:t> </a:t>
                      </a:r>
                      <a:r>
                        <a:rPr lang="fr-FR" sz="1200" b="0" i="0" u="none" strike="noStrike" cap="none" dirty="0" smtClean="0">
                          <a:solidFill>
                            <a:srgbClr val="0B2D77"/>
                          </a:solidFill>
                          <a:latin typeface="Trebuchet MS" panose="020B0603020202020204" pitchFamily="34" charset="0"/>
                          <a:ea typeface="Trebuchet MS"/>
                          <a:cs typeface="Trebuchet MS"/>
                          <a:sym typeface="Arial"/>
                        </a:rPr>
                        <a:t>(</a:t>
                      </a:r>
                      <a:r>
                        <a:rPr lang="fr-FR" sz="1200" b="0" i="0" u="none" strike="noStrike" cap="none" dirty="0" err="1" smtClean="0">
                          <a:solidFill>
                            <a:srgbClr val="0B2D77"/>
                          </a:solidFill>
                          <a:latin typeface="Trebuchet MS" panose="020B0603020202020204" pitchFamily="34" charset="0"/>
                          <a:ea typeface="Trebuchet MS"/>
                          <a:cs typeface="Trebuchet MS"/>
                          <a:sym typeface="Arial"/>
                        </a:rPr>
                        <a:t>app</a:t>
                      </a:r>
                      <a:r>
                        <a:rPr lang="fr-FR" sz="1200" b="0" i="0" u="none" strike="noStrike" cap="none" dirty="0" smtClean="0">
                          <a:solidFill>
                            <a:srgbClr val="0B2D77"/>
                          </a:solidFill>
                          <a:latin typeface="Trebuchet MS" panose="020B0603020202020204" pitchFamily="34" charset="0"/>
                          <a:ea typeface="Trebuchet MS"/>
                          <a:cs typeface="Trebuchet MS"/>
                          <a:sym typeface="Arial"/>
                        </a:rPr>
                        <a:t> + hardware + </a:t>
                      </a:r>
                      <a:r>
                        <a:rPr lang="fr-FR" sz="1200" b="0" i="0" u="none" strike="noStrike" cap="none" dirty="0" err="1" smtClean="0">
                          <a:solidFill>
                            <a:srgbClr val="0B2D77"/>
                          </a:solidFill>
                          <a:latin typeface="Trebuchet MS" panose="020B0603020202020204" pitchFamily="34" charset="0"/>
                          <a:ea typeface="Trebuchet MS"/>
                          <a:cs typeface="Trebuchet MS"/>
                          <a:sym typeface="Arial"/>
                        </a:rPr>
                        <a:t>analytics</a:t>
                      </a:r>
                      <a:r>
                        <a:rPr lang="fr-FR" sz="1200" b="0" i="0" u="none" strike="noStrike" cap="none" dirty="0" smtClean="0">
                          <a:solidFill>
                            <a:srgbClr val="0B2D77"/>
                          </a:solidFill>
                          <a:latin typeface="Trebuchet MS" panose="020B0603020202020204" pitchFamily="34" charset="0"/>
                          <a:ea typeface="Trebuchet MS"/>
                          <a:cs typeface="Trebuchet MS"/>
                          <a:sym typeface="Arial"/>
                        </a:rPr>
                        <a:t>)</a:t>
                      </a:r>
                      <a:endParaRPr lang="fr-FR" sz="1200" b="0" i="0" u="none" strike="noStrike" cap="none" dirty="0">
                        <a:solidFill>
                          <a:srgbClr val="0B2D77"/>
                        </a:solidFill>
                        <a:latin typeface="Trebuchet MS" panose="020B0603020202020204" pitchFamily="34" charset="0"/>
                        <a:ea typeface="Trebuchet MS"/>
                        <a:cs typeface="Trebuchet MS"/>
                        <a:sym typeface="Arial"/>
                      </a:endParaRPr>
                    </a:p>
                  </a:txBody>
                  <a:tcPr/>
                </a:tc>
                <a:tc>
                  <a:txBody>
                    <a:bodyPr/>
                    <a:lstStyle/>
                    <a:p>
                      <a:r>
                        <a:rPr lang="ar-SA" sz="1200" dirty="0" smtClean="0">
                          <a:solidFill>
                            <a:srgbClr val="00B050"/>
                          </a:solidFill>
                          <a:latin typeface="Trebuchet MS" panose="020B0603020202020204" pitchFamily="34" charset="0"/>
                        </a:rPr>
                        <a:t>✅</a:t>
                      </a:r>
                      <a:r>
                        <a:rPr lang="fr-FR" sz="1200" dirty="0" smtClean="0">
                          <a:latin typeface="Trebuchet MS" panose="020B0603020202020204" pitchFamily="34" charset="0"/>
                        </a:rPr>
                        <a:t> </a:t>
                      </a:r>
                      <a:r>
                        <a:rPr lang="fr-FR" sz="1200" b="0" i="0" u="none" strike="noStrike" cap="none" dirty="0" smtClean="0">
                          <a:solidFill>
                            <a:srgbClr val="0B2D77"/>
                          </a:solidFill>
                          <a:latin typeface="Trebuchet MS" panose="020B0603020202020204" pitchFamily="34" charset="0"/>
                          <a:ea typeface="Trebuchet MS"/>
                          <a:cs typeface="Trebuchet MS"/>
                          <a:sym typeface="Arial"/>
                        </a:rPr>
                        <a:t>AI-</a:t>
                      </a:r>
                      <a:r>
                        <a:rPr lang="fr-FR" sz="1200" b="0" i="0" u="none" strike="noStrike" cap="none" dirty="0" err="1" smtClean="0">
                          <a:solidFill>
                            <a:srgbClr val="0B2D77"/>
                          </a:solidFill>
                          <a:latin typeface="Trebuchet MS" panose="020B0603020202020204" pitchFamily="34" charset="0"/>
                          <a:ea typeface="Trebuchet MS"/>
                          <a:cs typeface="Trebuchet MS"/>
                          <a:sym typeface="Arial"/>
                        </a:rPr>
                        <a:t>powered</a:t>
                      </a:r>
                      <a:r>
                        <a:rPr lang="fr-FR" sz="1200" b="0" i="0" u="none" strike="noStrike" cap="none" dirty="0" smtClean="0">
                          <a:solidFill>
                            <a:srgbClr val="0B2D77"/>
                          </a:solidFill>
                          <a:latin typeface="Trebuchet MS" panose="020B0603020202020204" pitchFamily="34" charset="0"/>
                          <a:ea typeface="Trebuchet MS"/>
                          <a:cs typeface="Trebuchet MS"/>
                          <a:sym typeface="Arial"/>
                        </a:rPr>
                        <a:t> smart table </a:t>
                      </a:r>
                      <a:r>
                        <a:rPr lang="fr-FR" sz="1200" b="0" i="0" u="none" strike="noStrike" cap="none" dirty="0" err="1" smtClean="0">
                          <a:solidFill>
                            <a:srgbClr val="0B2D77"/>
                          </a:solidFill>
                          <a:latin typeface="Trebuchet MS" panose="020B0603020202020204" pitchFamily="34" charset="0"/>
                          <a:ea typeface="Trebuchet MS"/>
                          <a:cs typeface="Trebuchet MS"/>
                          <a:sym typeface="Arial"/>
                        </a:rPr>
                        <a:t>device</a:t>
                      </a:r>
                      <a:r>
                        <a:rPr lang="fr-FR" sz="1200" b="0" i="0" u="none" strike="noStrike" cap="none" dirty="0" smtClean="0">
                          <a:solidFill>
                            <a:srgbClr val="0B2D77"/>
                          </a:solidFill>
                          <a:latin typeface="Trebuchet MS" panose="020B0603020202020204" pitchFamily="34" charset="0"/>
                          <a:ea typeface="Trebuchet MS"/>
                          <a:cs typeface="Trebuchet MS"/>
                          <a:sym typeface="Arial"/>
                        </a:rPr>
                        <a:t>)</a:t>
                      </a:r>
                      <a:endParaRPr lang="fr-FR" sz="1200" b="0" i="0" u="none" strike="noStrike" cap="none" dirty="0">
                        <a:solidFill>
                          <a:srgbClr val="0B2D77"/>
                        </a:solidFill>
                        <a:latin typeface="Trebuchet MS" panose="020B0603020202020204" pitchFamily="34" charset="0"/>
                        <a:ea typeface="Trebuchet MS"/>
                        <a:cs typeface="Trebuchet MS"/>
                        <a:sym typeface="Arial"/>
                      </a:endParaRPr>
                    </a:p>
                  </a:txBody>
                  <a:tcPr/>
                </a:tc>
                <a:tc>
                  <a:txBody>
                    <a:bodyPr/>
                    <a:lstStyle/>
                    <a:p>
                      <a:r>
                        <a:rPr lang="ar-SA" sz="1200" dirty="0" smtClean="0">
                          <a:solidFill>
                            <a:srgbClr val="00B050"/>
                          </a:solidFill>
                          <a:latin typeface="Trebuchet MS" panose="020B0603020202020204" pitchFamily="34" charset="0"/>
                        </a:rPr>
                        <a:t>✅</a:t>
                      </a:r>
                      <a:r>
                        <a:rPr lang="fr-FR" sz="1200" dirty="0" smtClean="0">
                          <a:latin typeface="Trebuchet MS" panose="020B0603020202020204" pitchFamily="34" charset="0"/>
                        </a:rPr>
                        <a:t> </a:t>
                      </a:r>
                      <a:r>
                        <a:rPr lang="fr-FR" sz="1200" b="0" i="0" u="none" strike="noStrike" cap="none" dirty="0" smtClean="0">
                          <a:solidFill>
                            <a:srgbClr val="0B2D77"/>
                          </a:solidFill>
                          <a:latin typeface="Trebuchet MS" panose="020B0603020202020204" pitchFamily="34" charset="0"/>
                          <a:ea typeface="Trebuchet MS"/>
                          <a:cs typeface="Trebuchet MS"/>
                          <a:sym typeface="Arial"/>
                        </a:rPr>
                        <a:t>AI </a:t>
                      </a:r>
                      <a:r>
                        <a:rPr lang="fr-FR" sz="1200" b="0" i="0" u="none" strike="noStrike" cap="none" dirty="0" err="1" smtClean="0">
                          <a:solidFill>
                            <a:srgbClr val="0B2D77"/>
                          </a:solidFill>
                          <a:latin typeface="Trebuchet MS" panose="020B0603020202020204" pitchFamily="34" charset="0"/>
                          <a:ea typeface="Trebuchet MS"/>
                          <a:cs typeface="Trebuchet MS"/>
                          <a:sym typeface="Arial"/>
                        </a:rPr>
                        <a:t>personalization</a:t>
                      </a:r>
                      <a:r>
                        <a:rPr lang="fr-FR" sz="1200" b="0" i="0" u="none" strike="noStrike" cap="none" dirty="0" smtClean="0">
                          <a:solidFill>
                            <a:srgbClr val="0B2D77"/>
                          </a:solidFill>
                          <a:latin typeface="Trebuchet MS" panose="020B0603020202020204" pitchFamily="34" charset="0"/>
                          <a:ea typeface="Trebuchet MS"/>
                          <a:cs typeface="Trebuchet MS"/>
                          <a:sym typeface="Arial"/>
                        </a:rPr>
                        <a:t> &amp; smart suggestions</a:t>
                      </a:r>
                      <a:endParaRPr lang="fr-FR" sz="1200" b="0" i="0" u="none" strike="noStrike" cap="none" dirty="0">
                        <a:solidFill>
                          <a:srgbClr val="0B2D77"/>
                        </a:solidFill>
                        <a:latin typeface="Trebuchet MS" panose="020B0603020202020204" pitchFamily="34" charset="0"/>
                        <a:ea typeface="Trebuchet MS"/>
                        <a:cs typeface="Trebuchet MS"/>
                        <a:sym typeface="Arial"/>
                      </a:endParaRPr>
                    </a:p>
                  </a:txBody>
                  <a:tcPr/>
                </a:tc>
                <a:tc>
                  <a:txBody>
                    <a:bodyPr/>
                    <a:lstStyle/>
                    <a:p>
                      <a:r>
                        <a:rPr lang="fr-FR" sz="1200" b="0" i="0" u="none" strike="noStrike" cap="none" dirty="0" smtClean="0">
                          <a:solidFill>
                            <a:srgbClr val="0B2D77"/>
                          </a:solidFill>
                          <a:latin typeface="Trebuchet MS" panose="020B0603020202020204" pitchFamily="34" charset="0"/>
                          <a:ea typeface="Trebuchet MS"/>
                          <a:cs typeface="Trebuchet MS"/>
                          <a:sym typeface="Arial"/>
                        </a:rPr>
                        <a:t>APPS</a:t>
                      </a:r>
                      <a:endParaRPr lang="fr-FR" sz="1200" b="0" i="0" u="none" strike="noStrike" cap="none" dirty="0">
                        <a:solidFill>
                          <a:srgbClr val="0B2D77"/>
                        </a:solidFill>
                        <a:latin typeface="Trebuchet MS" panose="020B0603020202020204" pitchFamily="34" charset="0"/>
                        <a:ea typeface="Trebuchet MS"/>
                        <a:cs typeface="Trebuchet MS"/>
                        <a:sym typeface="Arial"/>
                      </a:endParaRPr>
                    </a:p>
                  </a:txBody>
                  <a:tcPr/>
                </a:tc>
                <a:extLst>
                  <a:ext uri="{0D108BD9-81ED-4DB2-BD59-A6C34878D82A}">
                    <a16:rowId xmlns:a16="http://schemas.microsoft.com/office/drawing/2014/main" val="1248358410"/>
                  </a:ext>
                </a:extLst>
              </a:tr>
            </a:tbl>
          </a:graphicData>
        </a:graphic>
      </p:graphicFrame>
      <p:sp>
        <p:nvSpPr>
          <p:cNvPr id="5" name="Titre 4"/>
          <p:cNvSpPr>
            <a:spLocks noGrp="1"/>
          </p:cNvSpPr>
          <p:nvPr>
            <p:ph type="title"/>
          </p:nvPr>
        </p:nvSpPr>
        <p:spPr/>
        <p:txBody>
          <a:bodyPr/>
          <a:lstStyle/>
          <a:p>
            <a:endParaRPr lang="fr-FR"/>
          </a:p>
        </p:txBody>
      </p:sp>
      <p:sp>
        <p:nvSpPr>
          <p:cNvPr id="7" name="Titre 2"/>
          <p:cNvSpPr txBox="1">
            <a:spLocks/>
          </p:cNvSpPr>
          <p:nvPr/>
        </p:nvSpPr>
        <p:spPr>
          <a:xfrm>
            <a:off x="835268" y="0"/>
            <a:ext cx="11653595" cy="900000"/>
          </a:xfrm>
          <a:prstGeom prst="rect">
            <a:avLst/>
          </a:prstGeom>
          <a:solidFill>
            <a:schemeClr val="accent3">
              <a:lumMod val="40000"/>
              <a:lumOff val="60000"/>
            </a:schemeClr>
          </a:solidFill>
          <a:ln>
            <a:noFill/>
          </a:ln>
        </p:spPr>
        <p:txBody>
          <a:bodyPr spcFirstLastPara="1" wrap="square" lIns="91425" tIns="91425" rIns="91425" bIns="91425" anchor="ctr" anchorCtr="0"/>
          <a:lstStyle>
            <a:defPPr marR="0" lvl="0" algn="l" rtl="0">
              <a:lnSpc>
                <a:spcPct val="100000"/>
              </a:lnSpc>
              <a:spcBef>
                <a:spcPts val="0"/>
              </a:spcBef>
              <a:spcAft>
                <a:spcPts val="0"/>
              </a:spcAft>
            </a:defPPr>
            <a:lvl1pPr marR="0" lvl="0" algn="l" rtl="0">
              <a:lnSpc>
                <a:spcPct val="90000"/>
              </a:lnSpc>
              <a:spcBef>
                <a:spcPts val="0"/>
              </a:spcBef>
              <a:spcAft>
                <a:spcPts val="0"/>
              </a:spcAft>
              <a:buClr>
                <a:srgbClr val="0B2D78"/>
              </a:buClr>
              <a:buSzPts val="2344"/>
              <a:buFont typeface="Trebuchet MS"/>
              <a:buNone/>
              <a:defRPr sz="2344" b="1" i="0" u="none" strike="noStrike" cap="none">
                <a:solidFill>
                  <a:srgbClr val="0B2D78"/>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fr-FR" dirty="0" err="1" smtClean="0"/>
              <a:t>Competitive</a:t>
            </a:r>
            <a:r>
              <a:rPr lang="fr-FR" dirty="0" smtClean="0"/>
              <a:t> </a:t>
            </a:r>
            <a:r>
              <a:rPr lang="fr-FR" dirty="0" err="1"/>
              <a:t>Analysis</a:t>
            </a:r>
            <a:endParaRPr lang="ar-SA" b="0" dirty="0"/>
          </a:p>
        </p:txBody>
      </p:sp>
      <p:sp>
        <p:nvSpPr>
          <p:cNvPr id="8" name="ZoneTexte 7"/>
          <p:cNvSpPr txBox="1"/>
          <p:nvPr/>
        </p:nvSpPr>
        <p:spPr>
          <a:xfrm>
            <a:off x="0" y="1"/>
            <a:ext cx="835268" cy="702500"/>
          </a:xfrm>
          <a:prstGeom prst="rect">
            <a:avLst/>
          </a:prstGeom>
          <a:noFill/>
        </p:spPr>
        <p:txBody>
          <a:bodyPr wrap="square" rtlCol="1">
            <a:spAutoFit/>
          </a:bodyPr>
          <a:lstStyle/>
          <a:p>
            <a:pPr algn="ctr">
              <a:lnSpc>
                <a:spcPct val="200000"/>
              </a:lnSpc>
            </a:pPr>
            <a:r>
              <a:rPr lang="fr-FR" sz="2344" b="1" dirty="0" smtClean="0">
                <a:solidFill>
                  <a:schemeClr val="bg1"/>
                </a:solidFill>
                <a:latin typeface="Trebuchet MS"/>
                <a:ea typeface="Trebuchet MS"/>
                <a:cs typeface="Trebuchet MS"/>
                <a:sym typeface="Trebuchet MS"/>
              </a:rPr>
              <a:t>5</a:t>
            </a:r>
            <a:endParaRPr lang="fr-FR" sz="2344" b="1" dirty="0">
              <a:solidFill>
                <a:schemeClr val="bg1"/>
              </a:solidFill>
              <a:latin typeface="Trebuchet MS"/>
              <a:ea typeface="Trebuchet MS"/>
              <a:cs typeface="Trebuchet MS"/>
              <a:sym typeface="Trebuchet MS"/>
            </a:endParaRPr>
          </a:p>
        </p:txBody>
      </p:sp>
    </p:spTree>
    <p:extLst>
      <p:ext uri="{BB962C8B-B14F-4D97-AF65-F5344CB8AC3E}">
        <p14:creationId xmlns:p14="http://schemas.microsoft.com/office/powerpoint/2010/main" val="17547922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3 600+ Saas Stock Illustrations, graphiques vectoriels libre de droits et  Clip Art - iStock | Cloud computing, Cloud, Softwa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5058" y="4791779"/>
            <a:ext cx="1724081" cy="1415603"/>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4242798" y="1215926"/>
            <a:ext cx="7701892" cy="4832092"/>
          </a:xfrm>
          <a:prstGeom prst="rect">
            <a:avLst/>
          </a:prstGeom>
        </p:spPr>
        <p:txBody>
          <a:bodyPr wrap="square">
            <a:spAutoFit/>
          </a:bodyPr>
          <a:lstStyle/>
          <a:p>
            <a:r>
              <a:rPr lang="en-US" dirty="0">
                <a:solidFill>
                  <a:srgbClr val="0B2D77"/>
                </a:solidFill>
                <a:latin typeface="Trebuchet MS"/>
                <a:ea typeface="Trebuchet MS"/>
                <a:cs typeface="Trebuchet MS"/>
                <a:sym typeface="Trebuchet MS"/>
              </a:rPr>
              <a:t>Our technological ecosystem is built on a hybrid cloud infrastructure, designed to provide flexibility, security, and performance.</a:t>
            </a:r>
            <a:br>
              <a:rPr lang="en-US" dirty="0">
                <a:solidFill>
                  <a:srgbClr val="0B2D77"/>
                </a:solidFill>
                <a:latin typeface="Trebuchet MS"/>
                <a:ea typeface="Trebuchet MS"/>
                <a:cs typeface="Trebuchet MS"/>
                <a:sym typeface="Trebuchet MS"/>
              </a:rPr>
            </a:br>
            <a:endParaRPr lang="en-US" dirty="0">
              <a:solidFill>
                <a:srgbClr val="0B2D77"/>
              </a:solidFill>
              <a:latin typeface="Trebuchet MS"/>
              <a:ea typeface="Trebuchet MS"/>
              <a:cs typeface="Trebuchet MS"/>
              <a:sym typeface="Trebuchet MS"/>
            </a:endParaRPr>
          </a:p>
          <a:p>
            <a:endParaRPr lang="en-US" dirty="0" smtClean="0">
              <a:solidFill>
                <a:srgbClr val="0B2D77"/>
              </a:solidFill>
              <a:latin typeface="Trebuchet MS"/>
              <a:ea typeface="Trebuchet MS"/>
              <a:cs typeface="Trebuchet MS"/>
              <a:sym typeface="Trebuchet MS"/>
            </a:endParaRPr>
          </a:p>
          <a:p>
            <a:r>
              <a:rPr lang="en-US" dirty="0" smtClean="0">
                <a:solidFill>
                  <a:srgbClr val="0B2D77"/>
                </a:solidFill>
                <a:latin typeface="Trebuchet MS"/>
                <a:ea typeface="Trebuchet MS"/>
                <a:cs typeface="Trebuchet MS"/>
                <a:sym typeface="Trebuchet MS"/>
              </a:rPr>
              <a:t>It </a:t>
            </a:r>
            <a:r>
              <a:rPr lang="en-US" dirty="0">
                <a:solidFill>
                  <a:srgbClr val="0B2D77"/>
                </a:solidFill>
                <a:latin typeface="Trebuchet MS"/>
                <a:ea typeface="Trebuchet MS"/>
                <a:cs typeface="Trebuchet MS"/>
                <a:sym typeface="Trebuchet MS"/>
              </a:rPr>
              <a:t>is structured around several interconnected layers, each playing a key role in delivering a seamless user experience and ensuring operational efficiency</a:t>
            </a:r>
            <a:r>
              <a:rPr lang="en-US" dirty="0" smtClean="0">
                <a:solidFill>
                  <a:srgbClr val="0B2D77"/>
                </a:solidFill>
                <a:latin typeface="Trebuchet MS"/>
                <a:ea typeface="Trebuchet MS"/>
                <a:cs typeface="Trebuchet MS"/>
                <a:sym typeface="Trebuchet MS"/>
              </a:rPr>
              <a:t>.</a:t>
            </a:r>
            <a:endParaRPr lang="en-US" dirty="0">
              <a:solidFill>
                <a:srgbClr val="0B2D77"/>
              </a:solidFill>
              <a:latin typeface="Trebuchet MS"/>
              <a:ea typeface="Trebuchet MS"/>
              <a:cs typeface="Trebuchet MS"/>
              <a:sym typeface="Trebuchet MS"/>
            </a:endParaRPr>
          </a:p>
          <a:p>
            <a:endParaRPr lang="en-US" dirty="0" smtClean="0">
              <a:solidFill>
                <a:srgbClr val="0B2D77"/>
              </a:solidFill>
              <a:latin typeface="Trebuchet MS"/>
              <a:ea typeface="Trebuchet MS"/>
              <a:cs typeface="Trebuchet MS"/>
              <a:sym typeface="Trebuchet MS"/>
            </a:endParaRPr>
          </a:p>
          <a:p>
            <a:endParaRPr lang="en-US" dirty="0">
              <a:solidFill>
                <a:srgbClr val="0B2D77"/>
              </a:solidFill>
              <a:latin typeface="Trebuchet MS"/>
              <a:ea typeface="Trebuchet MS"/>
              <a:cs typeface="Trebuchet MS"/>
              <a:sym typeface="Trebuchet MS"/>
            </a:endParaRPr>
          </a:p>
          <a:p>
            <a:pPr marL="285750" indent="-285750">
              <a:buFont typeface="Wingdings" panose="05000000000000000000" pitchFamily="2" charset="2"/>
              <a:buChar char="§"/>
            </a:pPr>
            <a:r>
              <a:rPr lang="en-US" b="1" dirty="0">
                <a:solidFill>
                  <a:srgbClr val="00B050"/>
                </a:solidFill>
                <a:latin typeface="Trebuchet MS"/>
                <a:ea typeface="Trebuchet MS"/>
                <a:cs typeface="Trebuchet MS"/>
                <a:sym typeface="Trebuchet MS"/>
              </a:rPr>
              <a:t>User Interface (</a:t>
            </a:r>
            <a:r>
              <a:rPr lang="en-US" b="1" dirty="0" smtClean="0">
                <a:solidFill>
                  <a:srgbClr val="00B050"/>
                </a:solidFill>
                <a:latin typeface="Trebuchet MS"/>
                <a:ea typeface="Trebuchet MS"/>
                <a:cs typeface="Trebuchet MS"/>
                <a:sym typeface="Trebuchet MS"/>
              </a:rPr>
              <a:t>Front-end) : It </a:t>
            </a:r>
            <a:r>
              <a:rPr lang="en-US" b="1" dirty="0">
                <a:solidFill>
                  <a:srgbClr val="00B050"/>
                </a:solidFill>
                <a:latin typeface="Trebuchet MS"/>
                <a:ea typeface="Trebuchet MS"/>
                <a:cs typeface="Trebuchet MS"/>
                <a:sym typeface="Trebuchet MS"/>
              </a:rPr>
              <a:t>consists of three main channels:</a:t>
            </a:r>
          </a:p>
          <a:p>
            <a:pPr marL="720725" lvl="8" indent="-365125">
              <a:buFont typeface="Arial" panose="020B0604020202020204" pitchFamily="34" charset="0"/>
              <a:buChar char="•"/>
            </a:pPr>
            <a:r>
              <a:rPr lang="en-US" dirty="0" smtClean="0">
                <a:solidFill>
                  <a:srgbClr val="0B2D77"/>
                </a:solidFill>
                <a:latin typeface="Trebuchet MS"/>
                <a:ea typeface="Trebuchet MS"/>
                <a:cs typeface="Trebuchet MS"/>
                <a:sym typeface="Trebuchet MS"/>
              </a:rPr>
              <a:t>An </a:t>
            </a:r>
            <a:r>
              <a:rPr lang="en-US" dirty="0">
                <a:solidFill>
                  <a:srgbClr val="0B2D77"/>
                </a:solidFill>
                <a:latin typeface="Trebuchet MS"/>
                <a:ea typeface="Trebuchet MS"/>
                <a:cs typeface="Trebuchet MS"/>
                <a:sym typeface="Trebuchet MS"/>
              </a:rPr>
              <a:t>intuitive mobile application,</a:t>
            </a:r>
          </a:p>
          <a:p>
            <a:pPr marL="720725" lvl="8" indent="-365125">
              <a:buFont typeface="Arial" panose="020B0604020202020204" pitchFamily="34" charset="0"/>
              <a:buChar char="•"/>
            </a:pPr>
            <a:r>
              <a:rPr lang="en-US" dirty="0">
                <a:solidFill>
                  <a:srgbClr val="0B2D77"/>
                </a:solidFill>
                <a:latin typeface="Trebuchet MS"/>
                <a:ea typeface="Trebuchet MS"/>
                <a:cs typeface="Trebuchet MS"/>
                <a:sym typeface="Trebuchet MS"/>
              </a:rPr>
              <a:t>A responsive web portal,</a:t>
            </a:r>
          </a:p>
          <a:p>
            <a:pPr marL="720725" lvl="8" indent="-365125">
              <a:buFont typeface="Arial" panose="020B0604020202020204" pitchFamily="34" charset="0"/>
              <a:buChar char="•"/>
            </a:pPr>
            <a:r>
              <a:rPr lang="en-US" dirty="0">
                <a:solidFill>
                  <a:srgbClr val="0B2D77"/>
                </a:solidFill>
                <a:latin typeface="Trebuchet MS"/>
                <a:ea typeface="Trebuchet MS"/>
                <a:cs typeface="Trebuchet MS"/>
                <a:sym typeface="Trebuchet MS"/>
              </a:rPr>
              <a:t>Intelligent interactive terminals.</a:t>
            </a:r>
          </a:p>
          <a:p>
            <a:endParaRPr lang="en-US" dirty="0" smtClean="0">
              <a:solidFill>
                <a:srgbClr val="0B2D77"/>
              </a:solidFill>
              <a:latin typeface="Trebuchet MS"/>
              <a:ea typeface="Trebuchet MS"/>
              <a:cs typeface="Trebuchet MS"/>
              <a:sym typeface="Trebuchet MS"/>
            </a:endParaRPr>
          </a:p>
          <a:p>
            <a:endParaRPr lang="en-US" dirty="0" smtClean="0">
              <a:solidFill>
                <a:srgbClr val="0B2D77"/>
              </a:solidFill>
              <a:latin typeface="Trebuchet MS"/>
              <a:ea typeface="Trebuchet MS"/>
              <a:cs typeface="Trebuchet MS"/>
              <a:sym typeface="Trebuchet MS"/>
            </a:endParaRPr>
          </a:p>
          <a:p>
            <a:pPr marL="285750" indent="-285750">
              <a:buFont typeface="Wingdings" panose="05000000000000000000" pitchFamily="2" charset="2"/>
              <a:buChar char="§"/>
            </a:pPr>
            <a:r>
              <a:rPr lang="en-US" b="1" dirty="0" smtClean="0">
                <a:solidFill>
                  <a:srgbClr val="00B050"/>
                </a:solidFill>
                <a:latin typeface="Trebuchet MS"/>
                <a:ea typeface="Trebuchet MS"/>
                <a:cs typeface="Trebuchet MS"/>
                <a:sym typeface="Trebuchet MS"/>
              </a:rPr>
              <a:t>Server </a:t>
            </a:r>
            <a:r>
              <a:rPr lang="en-US" b="1" dirty="0">
                <a:solidFill>
                  <a:srgbClr val="00B050"/>
                </a:solidFill>
                <a:latin typeface="Trebuchet MS"/>
                <a:ea typeface="Trebuchet MS"/>
                <a:cs typeface="Trebuchet MS"/>
                <a:sym typeface="Trebuchet MS"/>
              </a:rPr>
              <a:t>Architecture (Back-end)</a:t>
            </a:r>
            <a:r>
              <a:rPr lang="en-US" dirty="0">
                <a:solidFill>
                  <a:srgbClr val="0B2D77"/>
                </a:solidFill>
                <a:latin typeface="Trebuchet MS"/>
                <a:ea typeface="Trebuchet MS"/>
                <a:cs typeface="Trebuchet MS"/>
                <a:sym typeface="Trebuchet MS"/>
              </a:rPr>
              <a:t/>
            </a:r>
            <a:br>
              <a:rPr lang="en-US" dirty="0">
                <a:solidFill>
                  <a:srgbClr val="0B2D77"/>
                </a:solidFill>
                <a:latin typeface="Trebuchet MS"/>
                <a:ea typeface="Trebuchet MS"/>
                <a:cs typeface="Trebuchet MS"/>
                <a:sym typeface="Trebuchet MS"/>
              </a:rPr>
            </a:br>
            <a:r>
              <a:rPr lang="en-US" dirty="0">
                <a:solidFill>
                  <a:srgbClr val="0B2D77"/>
                </a:solidFill>
                <a:latin typeface="Trebuchet MS"/>
                <a:ea typeface="Trebuchet MS"/>
                <a:cs typeface="Trebuchet MS"/>
                <a:sym typeface="Trebuchet MS"/>
              </a:rPr>
              <a:t>The server system is based on a </a:t>
            </a:r>
            <a:r>
              <a:rPr lang="en-US" dirty="0" err="1">
                <a:solidFill>
                  <a:srgbClr val="C00000"/>
                </a:solidFill>
                <a:latin typeface="Trebuchet MS"/>
                <a:ea typeface="Trebuchet MS"/>
                <a:cs typeface="Trebuchet MS"/>
                <a:sym typeface="Trebuchet MS"/>
              </a:rPr>
              <a:t>microservices</a:t>
            </a:r>
            <a:r>
              <a:rPr lang="en-US" dirty="0">
                <a:solidFill>
                  <a:srgbClr val="0B2D77"/>
                </a:solidFill>
                <a:latin typeface="Trebuchet MS"/>
                <a:ea typeface="Trebuchet MS"/>
                <a:cs typeface="Trebuchet MS"/>
                <a:sym typeface="Trebuchet MS"/>
              </a:rPr>
              <a:t> architecture, ensuring:</a:t>
            </a:r>
          </a:p>
          <a:p>
            <a:pPr marL="720725" indent="-365125">
              <a:buFont typeface="Arial" panose="020B0604020202020204" pitchFamily="34" charset="0"/>
              <a:buChar char="•"/>
            </a:pPr>
            <a:r>
              <a:rPr lang="en-US" dirty="0">
                <a:solidFill>
                  <a:srgbClr val="0B2D77"/>
                </a:solidFill>
                <a:latin typeface="Trebuchet MS"/>
                <a:ea typeface="Trebuchet MS"/>
                <a:cs typeface="Trebuchet MS"/>
                <a:sym typeface="Trebuchet MS"/>
              </a:rPr>
              <a:t>Optimal modularity for each business function (reservation management, payments, recommendations, etc.),</a:t>
            </a:r>
          </a:p>
          <a:p>
            <a:pPr marL="720725" indent="-365125">
              <a:buFont typeface="Arial" panose="020B0604020202020204" pitchFamily="34" charset="0"/>
              <a:buChar char="•"/>
            </a:pPr>
            <a:r>
              <a:rPr lang="en-US" dirty="0">
                <a:solidFill>
                  <a:srgbClr val="0B2D77"/>
                </a:solidFill>
                <a:latin typeface="Trebuchet MS"/>
                <a:ea typeface="Trebuchet MS"/>
                <a:cs typeface="Trebuchet MS"/>
                <a:sym typeface="Trebuchet MS"/>
              </a:rPr>
              <a:t>Dynamic scalability to handle traffic spikes without performance degradation,</a:t>
            </a:r>
          </a:p>
          <a:p>
            <a:pPr marL="720725" indent="-365125">
              <a:buFont typeface="Arial" panose="020B0604020202020204" pitchFamily="34" charset="0"/>
              <a:buChar char="•"/>
            </a:pPr>
            <a:r>
              <a:rPr lang="en-US" dirty="0">
                <a:solidFill>
                  <a:srgbClr val="0B2D77"/>
                </a:solidFill>
                <a:latin typeface="Trebuchet MS"/>
                <a:ea typeface="Trebuchet MS"/>
                <a:cs typeface="Trebuchet MS"/>
                <a:sym typeface="Trebuchet MS"/>
              </a:rPr>
              <a:t>Robustness ensuring high availability and resilience across the entire platform.</a:t>
            </a:r>
          </a:p>
          <a:p>
            <a:pPr marL="720725" indent="-365125">
              <a:buFont typeface="Arial" panose="020B0604020202020204" pitchFamily="34" charset="0"/>
              <a:buChar char="•"/>
            </a:pPr>
            <a:r>
              <a:rPr lang="en-US" dirty="0">
                <a:solidFill>
                  <a:srgbClr val="0B2D77"/>
                </a:solidFill>
                <a:latin typeface="Trebuchet MS"/>
                <a:ea typeface="Trebuchet MS"/>
                <a:cs typeface="Trebuchet MS"/>
                <a:sym typeface="Trebuchet MS"/>
              </a:rPr>
              <a:t>Cross-functional Artificial Intelligence (</a:t>
            </a:r>
            <a:r>
              <a:rPr lang="en-US" dirty="0" smtClean="0">
                <a:solidFill>
                  <a:srgbClr val="0B2D77"/>
                </a:solidFill>
                <a:latin typeface="Trebuchet MS"/>
                <a:ea typeface="Trebuchet MS"/>
                <a:cs typeface="Trebuchet MS"/>
                <a:sym typeface="Trebuchet MS"/>
              </a:rPr>
              <a:t>AI)</a:t>
            </a:r>
          </a:p>
          <a:p>
            <a:endParaRPr lang="en-US" dirty="0">
              <a:solidFill>
                <a:srgbClr val="0B2D77"/>
              </a:solidFill>
              <a:latin typeface="Trebuchet MS"/>
              <a:ea typeface="Trebuchet MS"/>
              <a:cs typeface="Trebuchet MS"/>
              <a:sym typeface="Trebuchet MS"/>
            </a:endParaRPr>
          </a:p>
        </p:txBody>
      </p:sp>
      <p:pic>
        <p:nvPicPr>
          <p:cNvPr id="6" name="Image 5"/>
          <p:cNvPicPr>
            <a:picLocks noChangeAspect="1"/>
          </p:cNvPicPr>
          <p:nvPr/>
        </p:nvPicPr>
        <p:blipFill>
          <a:blip r:embed="rId3"/>
          <a:stretch>
            <a:fillRect/>
          </a:stretch>
        </p:blipFill>
        <p:spPr>
          <a:xfrm>
            <a:off x="3137689" y="1274772"/>
            <a:ext cx="704204" cy="398738"/>
          </a:xfrm>
          <a:prstGeom prst="rect">
            <a:avLst/>
          </a:prstGeom>
        </p:spPr>
      </p:pic>
      <p:pic>
        <p:nvPicPr>
          <p:cNvPr id="7" name="Image 6"/>
          <p:cNvPicPr>
            <a:picLocks noChangeAspect="1"/>
          </p:cNvPicPr>
          <p:nvPr/>
        </p:nvPicPr>
        <p:blipFill>
          <a:blip r:embed="rId4"/>
          <a:stretch>
            <a:fillRect/>
          </a:stretch>
        </p:blipFill>
        <p:spPr>
          <a:xfrm>
            <a:off x="943051" y="1359877"/>
            <a:ext cx="465182" cy="667053"/>
          </a:xfrm>
          <a:prstGeom prst="rect">
            <a:avLst/>
          </a:prstGeom>
        </p:spPr>
      </p:pic>
      <p:pic>
        <p:nvPicPr>
          <p:cNvPr id="8" name="Image 7"/>
          <p:cNvPicPr>
            <a:picLocks noChangeAspect="1"/>
          </p:cNvPicPr>
          <p:nvPr/>
        </p:nvPicPr>
        <p:blipFill>
          <a:blip r:embed="rId5"/>
          <a:stretch>
            <a:fillRect/>
          </a:stretch>
        </p:blipFill>
        <p:spPr>
          <a:xfrm>
            <a:off x="1916241" y="1857915"/>
            <a:ext cx="616040" cy="610283"/>
          </a:xfrm>
          <a:prstGeom prst="rect">
            <a:avLst/>
          </a:prstGeom>
        </p:spPr>
      </p:pic>
      <p:pic>
        <p:nvPicPr>
          <p:cNvPr id="9" name="Image 8"/>
          <p:cNvPicPr>
            <a:picLocks noChangeAspect="1"/>
          </p:cNvPicPr>
          <p:nvPr/>
        </p:nvPicPr>
        <p:blipFill>
          <a:blip r:embed="rId3"/>
          <a:stretch>
            <a:fillRect/>
          </a:stretch>
        </p:blipFill>
        <p:spPr>
          <a:xfrm>
            <a:off x="3145459" y="2095934"/>
            <a:ext cx="704204" cy="398738"/>
          </a:xfrm>
          <a:prstGeom prst="rect">
            <a:avLst/>
          </a:prstGeom>
        </p:spPr>
      </p:pic>
      <p:sp>
        <p:nvSpPr>
          <p:cNvPr id="11" name="Rectangle 10"/>
          <p:cNvSpPr/>
          <p:nvPr/>
        </p:nvSpPr>
        <p:spPr>
          <a:xfrm>
            <a:off x="3197171" y="3411968"/>
            <a:ext cx="535564" cy="4320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r>
              <a:rPr lang="fr-FR" sz="1200" dirty="0">
                <a:solidFill>
                  <a:srgbClr val="0B2D77"/>
                </a:solidFill>
                <a:latin typeface="Trebuchet MS"/>
                <a:ea typeface="Trebuchet MS"/>
                <a:cs typeface="Trebuchet MS"/>
              </a:rPr>
              <a:t>LLM</a:t>
            </a:r>
          </a:p>
        </p:txBody>
      </p:sp>
      <p:sp>
        <p:nvSpPr>
          <p:cNvPr id="17" name="Rectangle 16"/>
          <p:cNvSpPr/>
          <p:nvPr/>
        </p:nvSpPr>
        <p:spPr>
          <a:xfrm>
            <a:off x="1199408" y="2792024"/>
            <a:ext cx="2535382" cy="432000"/>
          </a:xfrm>
          <a:prstGeom prst="rect">
            <a:avLst/>
          </a:prstGeom>
          <a:solidFill>
            <a:srgbClr val="C1776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r-FR" sz="1200" dirty="0">
                <a:solidFill>
                  <a:srgbClr val="0B2D77"/>
                </a:solidFill>
                <a:latin typeface="Trebuchet MS"/>
                <a:ea typeface="Trebuchet MS"/>
                <a:cs typeface="Trebuchet MS"/>
              </a:rPr>
              <a:t>API</a:t>
            </a:r>
          </a:p>
        </p:txBody>
      </p:sp>
      <p:sp>
        <p:nvSpPr>
          <p:cNvPr id="19" name="Rectangle 18"/>
          <p:cNvSpPr/>
          <p:nvPr/>
        </p:nvSpPr>
        <p:spPr>
          <a:xfrm>
            <a:off x="1202531" y="3985617"/>
            <a:ext cx="2530203" cy="382349"/>
          </a:xfrm>
          <a:prstGeom prst="rect">
            <a:avLst/>
          </a:prstGeom>
          <a:solidFill>
            <a:srgbClr val="5FC1D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r-FR" sz="1200" dirty="0">
                <a:solidFill>
                  <a:srgbClr val="0B2D77"/>
                </a:solidFill>
                <a:latin typeface="Trebuchet MS"/>
                <a:ea typeface="Trebuchet MS"/>
                <a:cs typeface="Trebuchet MS"/>
              </a:rPr>
              <a:t>App </a:t>
            </a:r>
            <a:r>
              <a:rPr lang="fr-FR" sz="1200" dirty="0" err="1">
                <a:solidFill>
                  <a:srgbClr val="0B2D77"/>
                </a:solidFill>
                <a:latin typeface="Trebuchet MS"/>
                <a:ea typeface="Trebuchet MS"/>
                <a:cs typeface="Trebuchet MS"/>
              </a:rPr>
              <a:t>Logic</a:t>
            </a:r>
            <a:endParaRPr lang="fr-FR" sz="1200" dirty="0">
              <a:solidFill>
                <a:srgbClr val="0B2D77"/>
              </a:solidFill>
              <a:latin typeface="Trebuchet MS"/>
              <a:ea typeface="Trebuchet MS"/>
              <a:cs typeface="Trebuchet MS"/>
            </a:endParaRPr>
          </a:p>
        </p:txBody>
      </p:sp>
      <p:sp>
        <p:nvSpPr>
          <p:cNvPr id="21" name="Rectangle 20"/>
          <p:cNvSpPr/>
          <p:nvPr/>
        </p:nvSpPr>
        <p:spPr>
          <a:xfrm>
            <a:off x="1107148" y="4543324"/>
            <a:ext cx="2720660" cy="382349"/>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r-FR" sz="1200" dirty="0" smtClean="0">
                <a:solidFill>
                  <a:srgbClr val="0B2D77"/>
                </a:solidFill>
                <a:latin typeface="Trebuchet MS"/>
                <a:ea typeface="Trebuchet MS"/>
                <a:cs typeface="Trebuchet MS"/>
              </a:rPr>
              <a:t>Data</a:t>
            </a:r>
            <a:endParaRPr lang="fr-FR" sz="1200" dirty="0">
              <a:solidFill>
                <a:srgbClr val="0B2D77"/>
              </a:solidFill>
              <a:latin typeface="Trebuchet MS"/>
              <a:ea typeface="Trebuchet MS"/>
              <a:cs typeface="Trebuchet MS"/>
            </a:endParaRPr>
          </a:p>
        </p:txBody>
      </p:sp>
      <p:sp>
        <p:nvSpPr>
          <p:cNvPr id="2" name="Titre 1"/>
          <p:cNvSpPr>
            <a:spLocks noGrp="1"/>
          </p:cNvSpPr>
          <p:nvPr>
            <p:ph type="title"/>
          </p:nvPr>
        </p:nvSpPr>
        <p:spPr/>
        <p:txBody>
          <a:bodyPr/>
          <a:lstStyle/>
          <a:p>
            <a:endParaRPr lang="fr-FR"/>
          </a:p>
        </p:txBody>
      </p:sp>
      <p:sp>
        <p:nvSpPr>
          <p:cNvPr id="22" name="Titre 2"/>
          <p:cNvSpPr txBox="1">
            <a:spLocks/>
          </p:cNvSpPr>
          <p:nvPr/>
        </p:nvSpPr>
        <p:spPr>
          <a:xfrm>
            <a:off x="835268" y="0"/>
            <a:ext cx="11653595" cy="900000"/>
          </a:xfrm>
          <a:prstGeom prst="rect">
            <a:avLst/>
          </a:prstGeom>
          <a:solidFill>
            <a:schemeClr val="accent3">
              <a:lumMod val="40000"/>
              <a:lumOff val="60000"/>
            </a:schemeClr>
          </a:solidFill>
          <a:ln>
            <a:noFill/>
          </a:ln>
        </p:spPr>
        <p:txBody>
          <a:bodyPr spcFirstLastPara="1" wrap="square" lIns="91425" tIns="91425" rIns="91425" bIns="91425" anchor="ctr" anchorCtr="0"/>
          <a:lstStyle>
            <a:defPPr marR="0" lvl="0" algn="l" rtl="0">
              <a:lnSpc>
                <a:spcPct val="100000"/>
              </a:lnSpc>
              <a:spcBef>
                <a:spcPts val="0"/>
              </a:spcBef>
              <a:spcAft>
                <a:spcPts val="0"/>
              </a:spcAft>
            </a:defPPr>
            <a:lvl1pPr marR="0" lvl="0" algn="l" rtl="0">
              <a:lnSpc>
                <a:spcPct val="90000"/>
              </a:lnSpc>
              <a:spcBef>
                <a:spcPts val="0"/>
              </a:spcBef>
              <a:spcAft>
                <a:spcPts val="0"/>
              </a:spcAft>
              <a:buClr>
                <a:srgbClr val="0B2D78"/>
              </a:buClr>
              <a:buSzPts val="2344"/>
              <a:buFont typeface="Trebuchet MS"/>
              <a:buNone/>
              <a:defRPr sz="2344" b="1" i="0" u="none" strike="noStrike" cap="none">
                <a:solidFill>
                  <a:srgbClr val="0B2D78"/>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fr-FR" dirty="0" err="1" smtClean="0"/>
              <a:t>Technology</a:t>
            </a:r>
            <a:endParaRPr lang="ar-SA" b="0" dirty="0"/>
          </a:p>
        </p:txBody>
      </p:sp>
      <p:sp>
        <p:nvSpPr>
          <p:cNvPr id="23" name="ZoneTexte 22"/>
          <p:cNvSpPr txBox="1"/>
          <p:nvPr/>
        </p:nvSpPr>
        <p:spPr>
          <a:xfrm>
            <a:off x="0" y="1"/>
            <a:ext cx="835268" cy="702500"/>
          </a:xfrm>
          <a:prstGeom prst="rect">
            <a:avLst/>
          </a:prstGeom>
          <a:noFill/>
        </p:spPr>
        <p:txBody>
          <a:bodyPr wrap="square" rtlCol="1">
            <a:spAutoFit/>
          </a:bodyPr>
          <a:lstStyle/>
          <a:p>
            <a:pPr algn="ctr">
              <a:lnSpc>
                <a:spcPct val="200000"/>
              </a:lnSpc>
            </a:pPr>
            <a:r>
              <a:rPr lang="fr-FR" sz="2344" b="1" dirty="0" smtClean="0">
                <a:solidFill>
                  <a:schemeClr val="bg1"/>
                </a:solidFill>
                <a:latin typeface="Trebuchet MS"/>
                <a:ea typeface="Trebuchet MS"/>
                <a:cs typeface="Trebuchet MS"/>
                <a:sym typeface="Trebuchet MS"/>
              </a:rPr>
              <a:t>6</a:t>
            </a:r>
            <a:endParaRPr lang="fr-FR" sz="2344" b="1" dirty="0">
              <a:solidFill>
                <a:schemeClr val="bg1"/>
              </a:solidFill>
              <a:latin typeface="Trebuchet MS"/>
              <a:ea typeface="Trebuchet MS"/>
              <a:cs typeface="Trebuchet MS"/>
              <a:sym typeface="Trebuchet MS"/>
            </a:endParaRPr>
          </a:p>
        </p:txBody>
      </p:sp>
      <p:sp>
        <p:nvSpPr>
          <p:cNvPr id="24" name="Rectangle 23"/>
          <p:cNvSpPr/>
          <p:nvPr/>
        </p:nvSpPr>
        <p:spPr>
          <a:xfrm>
            <a:off x="1916241" y="1407735"/>
            <a:ext cx="511115" cy="38234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r>
              <a:rPr lang="fr-FR" sz="1200" dirty="0" smtClean="0">
                <a:solidFill>
                  <a:srgbClr val="0B2D77"/>
                </a:solidFill>
                <a:latin typeface="Trebuchet MS"/>
                <a:ea typeface="Trebuchet MS"/>
                <a:cs typeface="Trebuchet MS"/>
              </a:rPr>
              <a:t>IOT</a:t>
            </a:r>
            <a:endParaRPr lang="fr-FR" sz="1200" dirty="0">
              <a:solidFill>
                <a:srgbClr val="0B2D77"/>
              </a:solidFill>
              <a:latin typeface="Trebuchet MS"/>
              <a:ea typeface="Trebuchet MS"/>
              <a:cs typeface="Trebuchet MS"/>
            </a:endParaRPr>
          </a:p>
        </p:txBody>
      </p:sp>
      <p:sp>
        <p:nvSpPr>
          <p:cNvPr id="25" name="Rectangle 24"/>
          <p:cNvSpPr/>
          <p:nvPr/>
        </p:nvSpPr>
        <p:spPr>
          <a:xfrm>
            <a:off x="1107148" y="2636322"/>
            <a:ext cx="2720660" cy="183473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r-FR" sz="1200" dirty="0">
              <a:solidFill>
                <a:srgbClr val="0B2D77"/>
              </a:solidFill>
              <a:latin typeface="Trebuchet MS"/>
              <a:ea typeface="Trebuchet MS"/>
              <a:cs typeface="Trebuchet MS"/>
            </a:endParaRPr>
          </a:p>
        </p:txBody>
      </p:sp>
      <p:sp>
        <p:nvSpPr>
          <p:cNvPr id="27" name="Rectangle 26"/>
          <p:cNvSpPr/>
          <p:nvPr/>
        </p:nvSpPr>
        <p:spPr>
          <a:xfrm>
            <a:off x="1219546" y="3410093"/>
            <a:ext cx="888324" cy="4320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r>
              <a:rPr lang="en-US" sz="1200" dirty="0">
                <a:solidFill>
                  <a:srgbClr val="0B2D77"/>
                </a:solidFill>
                <a:latin typeface="Trebuchet MS"/>
                <a:ea typeface="Trebuchet MS"/>
                <a:cs typeface="Trebuchet MS"/>
              </a:rPr>
              <a:t>Predictive </a:t>
            </a:r>
            <a:endParaRPr lang="en-US" sz="1200" dirty="0" smtClean="0">
              <a:solidFill>
                <a:srgbClr val="0B2D77"/>
              </a:solidFill>
              <a:latin typeface="Trebuchet MS"/>
              <a:ea typeface="Trebuchet MS"/>
              <a:cs typeface="Trebuchet MS"/>
            </a:endParaRPr>
          </a:p>
          <a:p>
            <a:pPr algn="ctr"/>
            <a:r>
              <a:rPr lang="en-US" sz="1200" dirty="0" smtClean="0">
                <a:solidFill>
                  <a:srgbClr val="0B2D77"/>
                </a:solidFill>
                <a:latin typeface="Trebuchet MS"/>
                <a:ea typeface="Trebuchet MS"/>
                <a:cs typeface="Trebuchet MS"/>
              </a:rPr>
              <a:t>AI </a:t>
            </a:r>
            <a:endParaRPr lang="fr-FR" sz="1200" dirty="0">
              <a:solidFill>
                <a:srgbClr val="0B2D77"/>
              </a:solidFill>
              <a:latin typeface="Trebuchet MS"/>
              <a:ea typeface="Trebuchet MS"/>
              <a:cs typeface="Trebuchet MS"/>
            </a:endParaRPr>
          </a:p>
        </p:txBody>
      </p:sp>
      <p:sp>
        <p:nvSpPr>
          <p:cNvPr id="28" name="Rectangle 27"/>
          <p:cNvSpPr/>
          <p:nvPr/>
        </p:nvSpPr>
        <p:spPr>
          <a:xfrm>
            <a:off x="2270614" y="3410093"/>
            <a:ext cx="794366" cy="4320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r>
              <a:rPr lang="en-US" sz="1200" dirty="0">
                <a:solidFill>
                  <a:srgbClr val="0B2D77"/>
                </a:solidFill>
                <a:latin typeface="Trebuchet MS"/>
                <a:ea typeface="Trebuchet MS"/>
                <a:cs typeface="Trebuchet MS"/>
              </a:rPr>
              <a:t>Deep Learning</a:t>
            </a:r>
            <a:endParaRPr lang="fr-FR" sz="1200" dirty="0">
              <a:solidFill>
                <a:srgbClr val="0B2D77"/>
              </a:solidFill>
              <a:latin typeface="Trebuchet MS"/>
              <a:ea typeface="Trebuchet MS"/>
              <a:cs typeface="Trebuchet MS"/>
            </a:endParaRPr>
          </a:p>
        </p:txBody>
      </p:sp>
    </p:spTree>
    <p:extLst>
      <p:ext uri="{BB962C8B-B14F-4D97-AF65-F5344CB8AC3E}">
        <p14:creationId xmlns:p14="http://schemas.microsoft.com/office/powerpoint/2010/main" val="25915545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2"/>
          <p:cNvSpPr txBox="1">
            <a:spLocks/>
          </p:cNvSpPr>
          <p:nvPr/>
        </p:nvSpPr>
        <p:spPr>
          <a:xfrm>
            <a:off x="835268" y="0"/>
            <a:ext cx="11653595" cy="900000"/>
          </a:xfrm>
          <a:prstGeom prst="rect">
            <a:avLst/>
          </a:prstGeom>
          <a:solidFill>
            <a:schemeClr val="accent3">
              <a:lumMod val="40000"/>
              <a:lumOff val="60000"/>
            </a:schemeClr>
          </a:solidFill>
          <a:ln>
            <a:noFill/>
          </a:ln>
        </p:spPr>
        <p:txBody>
          <a:bodyPr spcFirstLastPara="1" wrap="square" lIns="91425" tIns="91425" rIns="91425" bIns="91425" anchor="ctr" anchorCtr="0"/>
          <a:lstStyle>
            <a:defPPr marR="0" lvl="0" algn="l" rtl="0">
              <a:lnSpc>
                <a:spcPct val="100000"/>
              </a:lnSpc>
              <a:spcBef>
                <a:spcPts val="0"/>
              </a:spcBef>
              <a:spcAft>
                <a:spcPts val="0"/>
              </a:spcAft>
            </a:defPPr>
            <a:lvl1pPr marR="0" lvl="0" algn="l" rtl="0">
              <a:lnSpc>
                <a:spcPct val="90000"/>
              </a:lnSpc>
              <a:spcBef>
                <a:spcPts val="0"/>
              </a:spcBef>
              <a:spcAft>
                <a:spcPts val="0"/>
              </a:spcAft>
              <a:buClr>
                <a:srgbClr val="0B2D78"/>
              </a:buClr>
              <a:buSzPts val="2344"/>
              <a:buFont typeface="Trebuchet MS"/>
              <a:buNone/>
              <a:defRPr sz="2344" b="1" i="0" u="none" strike="noStrike" cap="none">
                <a:solidFill>
                  <a:srgbClr val="0B2D78"/>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dirty="0" smtClean="0"/>
              <a:t>Technology</a:t>
            </a:r>
            <a:endParaRPr lang="fr-FR" sz="2400" dirty="0">
              <a:solidFill>
                <a:srgbClr val="0B2D77"/>
              </a:solidFill>
            </a:endParaRPr>
          </a:p>
        </p:txBody>
      </p:sp>
      <p:sp>
        <p:nvSpPr>
          <p:cNvPr id="11" name="ZoneTexte 10"/>
          <p:cNvSpPr txBox="1"/>
          <p:nvPr/>
        </p:nvSpPr>
        <p:spPr>
          <a:xfrm>
            <a:off x="0" y="1"/>
            <a:ext cx="835268" cy="702500"/>
          </a:xfrm>
          <a:prstGeom prst="rect">
            <a:avLst/>
          </a:prstGeom>
          <a:noFill/>
        </p:spPr>
        <p:txBody>
          <a:bodyPr wrap="square" rtlCol="1">
            <a:spAutoFit/>
          </a:bodyPr>
          <a:lstStyle/>
          <a:p>
            <a:pPr algn="ctr">
              <a:lnSpc>
                <a:spcPct val="200000"/>
              </a:lnSpc>
            </a:pPr>
            <a:r>
              <a:rPr lang="fr-FR" sz="2344" b="1" dirty="0" smtClean="0">
                <a:solidFill>
                  <a:schemeClr val="bg1"/>
                </a:solidFill>
                <a:latin typeface="Trebuchet MS"/>
                <a:ea typeface="Trebuchet MS"/>
                <a:cs typeface="Trebuchet MS"/>
                <a:sym typeface="Trebuchet MS"/>
              </a:rPr>
              <a:t>6</a:t>
            </a:r>
            <a:endParaRPr lang="fr-FR" sz="2344" b="1" dirty="0">
              <a:solidFill>
                <a:schemeClr val="bg1"/>
              </a:solidFill>
              <a:latin typeface="Trebuchet MS"/>
              <a:ea typeface="Trebuchet MS"/>
              <a:cs typeface="Trebuchet MS"/>
              <a:sym typeface="Trebuchet MS"/>
            </a:endParaRPr>
          </a:p>
        </p:txBody>
      </p:sp>
      <p:sp>
        <p:nvSpPr>
          <p:cNvPr id="3" name="ZoneTexte 2"/>
          <p:cNvSpPr txBox="1"/>
          <p:nvPr/>
        </p:nvSpPr>
        <p:spPr>
          <a:xfrm>
            <a:off x="835268" y="1669311"/>
            <a:ext cx="5348176" cy="4216539"/>
          </a:xfrm>
          <a:prstGeom prst="rect">
            <a:avLst/>
          </a:prstGeom>
          <a:solidFill>
            <a:schemeClr val="accent4">
              <a:lumMod val="20000"/>
              <a:lumOff val="80000"/>
            </a:schemeClr>
          </a:solidFill>
        </p:spPr>
        <p:txBody>
          <a:bodyPr wrap="square" rtlCol="1">
            <a:spAutoFit/>
          </a:bodyPr>
          <a:lstStyle/>
          <a:p>
            <a:pPr marL="177800" lvl="1" indent="-177800">
              <a:spcBef>
                <a:spcPts val="300"/>
              </a:spcBef>
              <a:buClr>
                <a:schemeClr val="accent1">
                  <a:lumMod val="50000"/>
                </a:schemeClr>
              </a:buClr>
              <a:buSzPct val="159000"/>
            </a:pPr>
            <a:r>
              <a:rPr lang="fr-FR" sz="1200" b="1" dirty="0" err="1">
                <a:solidFill>
                  <a:srgbClr val="C00000"/>
                </a:solidFill>
                <a:latin typeface="Trebuchet MS"/>
                <a:ea typeface="Trebuchet MS"/>
                <a:cs typeface="Trebuchet MS"/>
                <a:sym typeface="Trebuchet MS"/>
              </a:rPr>
              <a:t>Predictive</a:t>
            </a:r>
            <a:r>
              <a:rPr lang="fr-FR" sz="1200" b="1" dirty="0">
                <a:solidFill>
                  <a:srgbClr val="C00000"/>
                </a:solidFill>
                <a:latin typeface="Trebuchet MS"/>
                <a:ea typeface="Trebuchet MS"/>
                <a:cs typeface="Trebuchet MS"/>
                <a:sym typeface="Trebuchet MS"/>
              </a:rPr>
              <a:t> AI</a:t>
            </a:r>
          </a:p>
          <a:p>
            <a:pPr marL="177800" lvl="1" indent="-177800">
              <a:spcBef>
                <a:spcPts val="300"/>
              </a:spcBef>
              <a:buClr>
                <a:schemeClr val="accent1">
                  <a:lumMod val="50000"/>
                </a:schemeClr>
              </a:buClr>
              <a:buSzPct val="159000"/>
              <a:buFont typeface="Arial" panose="020B0604020202020204" pitchFamily="34" charset="0"/>
              <a:buChar char="•"/>
            </a:pPr>
            <a:r>
              <a:rPr lang="fr-FR" sz="1200" dirty="0" err="1">
                <a:solidFill>
                  <a:srgbClr val="0B2D78"/>
                </a:solidFill>
                <a:latin typeface="Trebuchet MS"/>
                <a:ea typeface="Trebuchet MS"/>
                <a:cs typeface="Trebuchet MS"/>
                <a:sym typeface="Trebuchet MS"/>
              </a:rPr>
              <a:t>Campaign</a:t>
            </a:r>
            <a:r>
              <a:rPr lang="fr-FR" sz="1200" dirty="0">
                <a:solidFill>
                  <a:srgbClr val="0B2D78"/>
                </a:solidFill>
                <a:latin typeface="Trebuchet MS"/>
                <a:ea typeface="Trebuchet MS"/>
                <a:cs typeface="Trebuchet MS"/>
                <a:sym typeface="Trebuchet MS"/>
              </a:rPr>
              <a:t> broadcast at the optimal time (</a:t>
            </a:r>
            <a:r>
              <a:rPr lang="fr-FR" sz="1200" dirty="0" err="1">
                <a:solidFill>
                  <a:srgbClr val="0B2D78"/>
                </a:solidFill>
                <a:latin typeface="Trebuchet MS"/>
                <a:ea typeface="Trebuchet MS"/>
                <a:cs typeface="Trebuchet MS"/>
                <a:sym typeface="Trebuchet MS"/>
              </a:rPr>
              <a:t>based</a:t>
            </a:r>
            <a:r>
              <a:rPr lang="fr-FR" sz="1200" dirty="0">
                <a:solidFill>
                  <a:srgbClr val="0B2D78"/>
                </a:solidFill>
                <a:latin typeface="Trebuchet MS"/>
                <a:ea typeface="Trebuchet MS"/>
                <a:cs typeface="Trebuchet MS"/>
                <a:sym typeface="Trebuchet MS"/>
              </a:rPr>
              <a:t> on </a:t>
            </a:r>
            <a:r>
              <a:rPr lang="fr-FR" sz="1200" dirty="0" err="1">
                <a:solidFill>
                  <a:srgbClr val="0B2D78"/>
                </a:solidFill>
                <a:latin typeface="Trebuchet MS"/>
                <a:ea typeface="Trebuchet MS"/>
                <a:cs typeface="Trebuchet MS"/>
                <a:sym typeface="Trebuchet MS"/>
              </a:rPr>
              <a:t>weather</a:t>
            </a:r>
            <a:r>
              <a:rPr lang="fr-FR" sz="1200" dirty="0">
                <a:solidFill>
                  <a:srgbClr val="0B2D78"/>
                </a:solidFill>
                <a:latin typeface="Trebuchet MS"/>
                <a:ea typeface="Trebuchet MS"/>
                <a:cs typeface="Trebuchet MS"/>
                <a:sym typeface="Trebuchet MS"/>
              </a:rPr>
              <a:t>, local </a:t>
            </a:r>
            <a:r>
              <a:rPr lang="fr-FR" sz="1200" dirty="0" err="1">
                <a:solidFill>
                  <a:srgbClr val="0B2D78"/>
                </a:solidFill>
                <a:latin typeface="Trebuchet MS"/>
                <a:ea typeface="Trebuchet MS"/>
                <a:cs typeface="Trebuchet MS"/>
                <a:sym typeface="Trebuchet MS"/>
              </a:rPr>
              <a:t>events</a:t>
            </a:r>
            <a:r>
              <a:rPr lang="fr-FR" sz="1200" dirty="0">
                <a:solidFill>
                  <a:srgbClr val="0B2D78"/>
                </a:solidFill>
                <a:latin typeface="Trebuchet MS"/>
                <a:ea typeface="Trebuchet MS"/>
                <a:cs typeface="Trebuchet MS"/>
                <a:sym typeface="Trebuchet MS"/>
              </a:rPr>
              <a:t>, </a:t>
            </a:r>
            <a:r>
              <a:rPr lang="fr-FR" sz="1200" dirty="0" err="1">
                <a:solidFill>
                  <a:srgbClr val="0B2D78"/>
                </a:solidFill>
                <a:latin typeface="Trebuchet MS"/>
                <a:ea typeface="Trebuchet MS"/>
                <a:cs typeface="Trebuchet MS"/>
                <a:sym typeface="Trebuchet MS"/>
              </a:rPr>
              <a:t>expected</a:t>
            </a:r>
            <a:r>
              <a:rPr lang="fr-FR" sz="1200" dirty="0">
                <a:solidFill>
                  <a:srgbClr val="0B2D78"/>
                </a:solidFill>
                <a:latin typeface="Trebuchet MS"/>
                <a:ea typeface="Trebuchet MS"/>
                <a:cs typeface="Trebuchet MS"/>
                <a:sym typeface="Trebuchet MS"/>
              </a:rPr>
              <a:t> </a:t>
            </a:r>
            <a:r>
              <a:rPr lang="fr-FR" sz="1200" dirty="0" err="1">
                <a:solidFill>
                  <a:srgbClr val="0B2D78"/>
                </a:solidFill>
                <a:latin typeface="Trebuchet MS"/>
                <a:ea typeface="Trebuchet MS"/>
                <a:cs typeface="Trebuchet MS"/>
                <a:sym typeface="Trebuchet MS"/>
              </a:rPr>
              <a:t>traffic</a:t>
            </a:r>
            <a:r>
              <a:rPr lang="fr-FR" sz="1200" dirty="0">
                <a:solidFill>
                  <a:srgbClr val="0B2D78"/>
                </a:solidFill>
                <a:latin typeface="Trebuchet MS"/>
                <a:ea typeface="Trebuchet MS"/>
                <a:cs typeface="Trebuchet MS"/>
                <a:sym typeface="Trebuchet MS"/>
              </a:rPr>
              <a:t>).</a:t>
            </a:r>
          </a:p>
          <a:p>
            <a:pPr marL="177800" lvl="1" indent="-177800">
              <a:spcBef>
                <a:spcPts val="300"/>
              </a:spcBef>
              <a:buClr>
                <a:schemeClr val="accent1">
                  <a:lumMod val="50000"/>
                </a:schemeClr>
              </a:buClr>
              <a:buSzPct val="159000"/>
              <a:buFont typeface="Arial" panose="020B0604020202020204" pitchFamily="34" charset="0"/>
              <a:buChar char="•"/>
            </a:pPr>
            <a:r>
              <a:rPr lang="fr-FR" sz="1200" dirty="0" err="1">
                <a:solidFill>
                  <a:srgbClr val="0B2D78"/>
                </a:solidFill>
                <a:latin typeface="Trebuchet MS"/>
                <a:ea typeface="Trebuchet MS"/>
                <a:cs typeface="Trebuchet MS"/>
                <a:sym typeface="Trebuchet MS"/>
              </a:rPr>
              <a:t>Dynamic</a:t>
            </a:r>
            <a:r>
              <a:rPr lang="fr-FR" sz="1200" dirty="0">
                <a:solidFill>
                  <a:srgbClr val="0B2D78"/>
                </a:solidFill>
                <a:latin typeface="Trebuchet MS"/>
                <a:ea typeface="Trebuchet MS"/>
                <a:cs typeface="Trebuchet MS"/>
                <a:sym typeface="Trebuchet MS"/>
              </a:rPr>
              <a:t> </a:t>
            </a:r>
            <a:r>
              <a:rPr lang="fr-FR" sz="1200" dirty="0" err="1">
                <a:solidFill>
                  <a:srgbClr val="0B2D78"/>
                </a:solidFill>
                <a:latin typeface="Trebuchet MS"/>
                <a:ea typeface="Trebuchet MS"/>
                <a:cs typeface="Trebuchet MS"/>
                <a:sym typeface="Trebuchet MS"/>
              </a:rPr>
              <a:t>adjustment</a:t>
            </a:r>
            <a:r>
              <a:rPr lang="fr-FR" sz="1200" dirty="0">
                <a:solidFill>
                  <a:srgbClr val="0B2D78"/>
                </a:solidFill>
                <a:latin typeface="Trebuchet MS"/>
                <a:ea typeface="Trebuchet MS"/>
                <a:cs typeface="Trebuchet MS"/>
                <a:sym typeface="Trebuchet MS"/>
              </a:rPr>
              <a:t> of </a:t>
            </a:r>
            <a:r>
              <a:rPr lang="fr-FR" sz="1200" dirty="0" err="1">
                <a:solidFill>
                  <a:srgbClr val="0B2D78"/>
                </a:solidFill>
                <a:latin typeface="Trebuchet MS"/>
                <a:ea typeface="Trebuchet MS"/>
                <a:cs typeface="Trebuchet MS"/>
                <a:sym typeface="Trebuchet MS"/>
              </a:rPr>
              <a:t>advertising</a:t>
            </a:r>
            <a:r>
              <a:rPr lang="fr-FR" sz="1200" dirty="0">
                <a:solidFill>
                  <a:srgbClr val="0B2D78"/>
                </a:solidFill>
                <a:latin typeface="Trebuchet MS"/>
                <a:ea typeface="Trebuchet MS"/>
                <a:cs typeface="Trebuchet MS"/>
                <a:sym typeface="Trebuchet MS"/>
              </a:rPr>
              <a:t> playlists.</a:t>
            </a:r>
          </a:p>
          <a:p>
            <a:pPr marL="177800" lvl="1" indent="-177800">
              <a:spcBef>
                <a:spcPts val="300"/>
              </a:spcBef>
              <a:buClr>
                <a:schemeClr val="accent1">
                  <a:lumMod val="50000"/>
                </a:schemeClr>
              </a:buClr>
              <a:buSzPct val="159000"/>
            </a:pPr>
            <a:endParaRPr lang="fr-FR" sz="1200" b="1" dirty="0">
              <a:solidFill>
                <a:srgbClr val="C00000"/>
              </a:solidFill>
              <a:latin typeface="Trebuchet MS"/>
              <a:ea typeface="Trebuchet MS"/>
              <a:cs typeface="Trebuchet MS"/>
              <a:sym typeface="Trebuchet MS"/>
            </a:endParaRPr>
          </a:p>
          <a:p>
            <a:pPr marL="177800" lvl="1" indent="-177800">
              <a:spcBef>
                <a:spcPts val="300"/>
              </a:spcBef>
              <a:buClr>
                <a:schemeClr val="accent1">
                  <a:lumMod val="50000"/>
                </a:schemeClr>
              </a:buClr>
              <a:buSzPct val="159000"/>
            </a:pPr>
            <a:r>
              <a:rPr lang="fr-FR" sz="1200" b="1" dirty="0">
                <a:solidFill>
                  <a:srgbClr val="C00000"/>
                </a:solidFill>
                <a:latin typeface="Trebuchet MS"/>
                <a:ea typeface="Trebuchet MS"/>
                <a:cs typeface="Trebuchet MS"/>
                <a:sym typeface="Trebuchet MS"/>
              </a:rPr>
              <a:t>LLM</a:t>
            </a:r>
          </a:p>
          <a:p>
            <a:pPr marL="177800" lvl="1" indent="-177800">
              <a:spcBef>
                <a:spcPts val="300"/>
              </a:spcBef>
              <a:buClr>
                <a:schemeClr val="accent1">
                  <a:lumMod val="50000"/>
                </a:schemeClr>
              </a:buClr>
              <a:buSzPct val="159000"/>
              <a:buFont typeface="Arial" panose="020B0604020202020204" pitchFamily="34" charset="0"/>
              <a:buChar char="•"/>
            </a:pPr>
            <a:r>
              <a:rPr lang="fr-FR" sz="1200" dirty="0" err="1">
                <a:solidFill>
                  <a:srgbClr val="0B2D78"/>
                </a:solidFill>
                <a:latin typeface="Trebuchet MS"/>
                <a:ea typeface="Trebuchet MS"/>
                <a:cs typeface="Trebuchet MS"/>
                <a:sym typeface="Trebuchet MS"/>
              </a:rPr>
              <a:t>Automatic</a:t>
            </a:r>
            <a:r>
              <a:rPr lang="fr-FR" sz="1200" dirty="0">
                <a:solidFill>
                  <a:srgbClr val="0B2D78"/>
                </a:solidFill>
                <a:latin typeface="Trebuchet MS"/>
                <a:ea typeface="Trebuchet MS"/>
                <a:cs typeface="Trebuchet MS"/>
                <a:sym typeface="Trebuchet MS"/>
              </a:rPr>
              <a:t> </a:t>
            </a:r>
            <a:r>
              <a:rPr lang="fr-FR" sz="1200" dirty="0" err="1">
                <a:solidFill>
                  <a:srgbClr val="0B2D78"/>
                </a:solidFill>
                <a:latin typeface="Trebuchet MS"/>
                <a:ea typeface="Trebuchet MS"/>
                <a:cs typeface="Trebuchet MS"/>
                <a:sym typeface="Trebuchet MS"/>
              </a:rPr>
              <a:t>generation</a:t>
            </a:r>
            <a:r>
              <a:rPr lang="fr-FR" sz="1200" dirty="0">
                <a:solidFill>
                  <a:srgbClr val="0B2D78"/>
                </a:solidFill>
                <a:latin typeface="Trebuchet MS"/>
                <a:ea typeface="Trebuchet MS"/>
                <a:cs typeface="Trebuchet MS"/>
                <a:sym typeface="Trebuchet MS"/>
              </a:rPr>
              <a:t> of slogans / ad variations.</a:t>
            </a:r>
          </a:p>
          <a:p>
            <a:pPr marL="177800" lvl="1" indent="-177800">
              <a:spcBef>
                <a:spcPts val="300"/>
              </a:spcBef>
              <a:buClr>
                <a:schemeClr val="accent1">
                  <a:lumMod val="50000"/>
                </a:schemeClr>
              </a:buClr>
              <a:buSzPct val="159000"/>
              <a:buFont typeface="Arial" panose="020B0604020202020204" pitchFamily="34" charset="0"/>
              <a:buChar char="•"/>
            </a:pPr>
            <a:r>
              <a:rPr lang="fr-FR" sz="1200" dirty="0">
                <a:solidFill>
                  <a:srgbClr val="0B2D78"/>
                </a:solidFill>
                <a:latin typeface="Trebuchet MS"/>
                <a:ea typeface="Trebuchet MS"/>
                <a:cs typeface="Trebuchet MS"/>
                <a:sym typeface="Trebuchet MS"/>
              </a:rPr>
              <a:t>Future interactive chat (interactive kiosk → </a:t>
            </a:r>
            <a:r>
              <a:rPr lang="fr-FR" sz="1200" dirty="0" err="1">
                <a:solidFill>
                  <a:srgbClr val="0B2D78"/>
                </a:solidFill>
                <a:latin typeface="Trebuchet MS"/>
                <a:ea typeface="Trebuchet MS"/>
                <a:cs typeface="Trebuchet MS"/>
                <a:sym typeface="Trebuchet MS"/>
              </a:rPr>
              <a:t>recommend</a:t>
            </a:r>
            <a:r>
              <a:rPr lang="fr-FR" sz="1200" dirty="0">
                <a:solidFill>
                  <a:srgbClr val="0B2D78"/>
                </a:solidFill>
                <a:latin typeface="Trebuchet MS"/>
                <a:ea typeface="Trebuchet MS"/>
                <a:cs typeface="Trebuchet MS"/>
                <a:sym typeface="Trebuchet MS"/>
              </a:rPr>
              <a:t> </a:t>
            </a:r>
            <a:r>
              <a:rPr lang="fr-FR" sz="1200" dirty="0" err="1">
                <a:solidFill>
                  <a:srgbClr val="0B2D78"/>
                </a:solidFill>
                <a:latin typeface="Trebuchet MS"/>
                <a:ea typeface="Trebuchet MS"/>
                <a:cs typeface="Trebuchet MS"/>
                <a:sym typeface="Trebuchet MS"/>
              </a:rPr>
              <a:t>nearby</a:t>
            </a:r>
            <a:r>
              <a:rPr lang="fr-FR" sz="1200" dirty="0">
                <a:solidFill>
                  <a:srgbClr val="0B2D78"/>
                </a:solidFill>
                <a:latin typeface="Trebuchet MS"/>
                <a:ea typeface="Trebuchet MS"/>
                <a:cs typeface="Trebuchet MS"/>
                <a:sym typeface="Trebuchet MS"/>
              </a:rPr>
              <a:t> </a:t>
            </a:r>
            <a:r>
              <a:rPr lang="fr-FR" sz="1200" dirty="0" err="1">
                <a:solidFill>
                  <a:srgbClr val="0B2D78"/>
                </a:solidFill>
                <a:latin typeface="Trebuchet MS"/>
                <a:ea typeface="Trebuchet MS"/>
                <a:cs typeface="Trebuchet MS"/>
                <a:sym typeface="Trebuchet MS"/>
              </a:rPr>
              <a:t>activities</a:t>
            </a:r>
            <a:r>
              <a:rPr lang="fr-FR" sz="1200" dirty="0">
                <a:solidFill>
                  <a:srgbClr val="0B2D78"/>
                </a:solidFill>
                <a:latin typeface="Trebuchet MS"/>
                <a:ea typeface="Trebuchet MS"/>
                <a:cs typeface="Trebuchet MS"/>
                <a:sym typeface="Trebuchet MS"/>
              </a:rPr>
              <a:t>).</a:t>
            </a:r>
          </a:p>
          <a:p>
            <a:pPr marL="177800" lvl="1" indent="-177800">
              <a:spcBef>
                <a:spcPts val="300"/>
              </a:spcBef>
              <a:buClr>
                <a:schemeClr val="accent1">
                  <a:lumMod val="50000"/>
                </a:schemeClr>
              </a:buClr>
              <a:buSzPct val="159000"/>
            </a:pPr>
            <a:endParaRPr lang="fr-FR" sz="1200" b="1" dirty="0">
              <a:solidFill>
                <a:srgbClr val="C00000"/>
              </a:solidFill>
              <a:latin typeface="Trebuchet MS"/>
              <a:ea typeface="Trebuchet MS"/>
              <a:cs typeface="Trebuchet MS"/>
              <a:sym typeface="Trebuchet MS"/>
            </a:endParaRPr>
          </a:p>
          <a:p>
            <a:pPr marL="177800" lvl="1" indent="-177800">
              <a:spcBef>
                <a:spcPts val="300"/>
              </a:spcBef>
              <a:buClr>
                <a:schemeClr val="accent1">
                  <a:lumMod val="50000"/>
                </a:schemeClr>
              </a:buClr>
              <a:buSzPct val="159000"/>
            </a:pPr>
            <a:r>
              <a:rPr lang="fr-FR" sz="1200" b="1" dirty="0" err="1">
                <a:solidFill>
                  <a:srgbClr val="C00000"/>
                </a:solidFill>
                <a:latin typeface="Trebuchet MS"/>
                <a:ea typeface="Trebuchet MS"/>
                <a:cs typeface="Trebuchet MS"/>
                <a:sym typeface="Trebuchet MS"/>
              </a:rPr>
              <a:t>Deep</a:t>
            </a:r>
            <a:r>
              <a:rPr lang="fr-FR" sz="1200" b="1" dirty="0">
                <a:solidFill>
                  <a:srgbClr val="C00000"/>
                </a:solidFill>
                <a:latin typeface="Trebuchet MS"/>
                <a:ea typeface="Trebuchet MS"/>
                <a:cs typeface="Trebuchet MS"/>
                <a:sym typeface="Trebuchet MS"/>
              </a:rPr>
              <a:t> Learning</a:t>
            </a:r>
          </a:p>
          <a:p>
            <a:pPr marL="177800" lvl="1" indent="-177800">
              <a:spcBef>
                <a:spcPts val="300"/>
              </a:spcBef>
              <a:buClr>
                <a:schemeClr val="accent1">
                  <a:lumMod val="50000"/>
                </a:schemeClr>
              </a:buClr>
              <a:buSzPct val="159000"/>
              <a:buFont typeface="Arial" panose="020B0604020202020204" pitchFamily="34" charset="0"/>
              <a:buChar char="•"/>
            </a:pPr>
            <a:r>
              <a:rPr lang="fr-FR" sz="1200" dirty="0">
                <a:solidFill>
                  <a:srgbClr val="0B2D78"/>
                </a:solidFill>
                <a:latin typeface="Trebuchet MS"/>
                <a:ea typeface="Trebuchet MS"/>
                <a:cs typeface="Trebuchet MS"/>
                <a:sym typeface="Trebuchet MS"/>
              </a:rPr>
              <a:t>Vision: people </a:t>
            </a:r>
            <a:r>
              <a:rPr lang="fr-FR" sz="1200" dirty="0" err="1">
                <a:solidFill>
                  <a:srgbClr val="0B2D78"/>
                </a:solidFill>
                <a:latin typeface="Trebuchet MS"/>
                <a:ea typeface="Trebuchet MS"/>
                <a:cs typeface="Trebuchet MS"/>
                <a:sym typeface="Trebuchet MS"/>
              </a:rPr>
              <a:t>counting</a:t>
            </a:r>
            <a:r>
              <a:rPr lang="fr-FR" sz="1200" dirty="0">
                <a:solidFill>
                  <a:srgbClr val="0B2D78"/>
                </a:solidFill>
                <a:latin typeface="Trebuchet MS"/>
                <a:ea typeface="Trebuchet MS"/>
                <a:cs typeface="Trebuchet MS"/>
                <a:sym typeface="Trebuchet MS"/>
              </a:rPr>
              <a:t>, </a:t>
            </a:r>
            <a:r>
              <a:rPr lang="fr-FR" sz="1200" dirty="0" err="1">
                <a:solidFill>
                  <a:srgbClr val="0B2D78"/>
                </a:solidFill>
                <a:latin typeface="Trebuchet MS"/>
                <a:ea typeface="Trebuchet MS"/>
                <a:cs typeface="Trebuchet MS"/>
                <a:sym typeface="Trebuchet MS"/>
              </a:rPr>
              <a:t>crowd</a:t>
            </a:r>
            <a:r>
              <a:rPr lang="fr-FR" sz="1200" dirty="0">
                <a:solidFill>
                  <a:srgbClr val="0B2D78"/>
                </a:solidFill>
                <a:latin typeface="Trebuchet MS"/>
                <a:ea typeface="Trebuchet MS"/>
                <a:cs typeface="Trebuchet MS"/>
                <a:sym typeface="Trebuchet MS"/>
              </a:rPr>
              <a:t> estimation.</a:t>
            </a:r>
          </a:p>
          <a:p>
            <a:pPr marL="177800" lvl="1" indent="-177800">
              <a:spcBef>
                <a:spcPts val="300"/>
              </a:spcBef>
              <a:buClr>
                <a:schemeClr val="accent1">
                  <a:lumMod val="50000"/>
                </a:schemeClr>
              </a:buClr>
              <a:buSzPct val="159000"/>
              <a:buFont typeface="Arial" panose="020B0604020202020204" pitchFamily="34" charset="0"/>
              <a:buChar char="•"/>
            </a:pPr>
            <a:r>
              <a:rPr lang="fr-FR" sz="1200" dirty="0" err="1">
                <a:solidFill>
                  <a:srgbClr val="0B2D78"/>
                </a:solidFill>
                <a:latin typeface="Trebuchet MS"/>
                <a:ea typeface="Trebuchet MS"/>
                <a:cs typeface="Trebuchet MS"/>
                <a:sym typeface="Trebuchet MS"/>
              </a:rPr>
              <a:t>Behavioral</a:t>
            </a:r>
            <a:r>
              <a:rPr lang="fr-FR" sz="1200" dirty="0">
                <a:solidFill>
                  <a:srgbClr val="0B2D78"/>
                </a:solidFill>
                <a:latin typeface="Trebuchet MS"/>
                <a:ea typeface="Trebuchet MS"/>
                <a:cs typeface="Trebuchet MS"/>
                <a:sym typeface="Trebuchet MS"/>
              </a:rPr>
              <a:t> </a:t>
            </a:r>
            <a:r>
              <a:rPr lang="fr-FR" sz="1200" dirty="0" err="1">
                <a:solidFill>
                  <a:srgbClr val="0B2D78"/>
                </a:solidFill>
                <a:latin typeface="Trebuchet MS"/>
                <a:ea typeface="Trebuchet MS"/>
                <a:cs typeface="Trebuchet MS"/>
                <a:sym typeface="Trebuchet MS"/>
              </a:rPr>
              <a:t>analysis</a:t>
            </a:r>
            <a:r>
              <a:rPr lang="fr-FR" sz="1200" dirty="0">
                <a:solidFill>
                  <a:srgbClr val="0B2D78"/>
                </a:solidFill>
                <a:latin typeface="Trebuchet MS"/>
                <a:ea typeface="Trebuchet MS"/>
                <a:cs typeface="Trebuchet MS"/>
                <a:sym typeface="Trebuchet MS"/>
              </a:rPr>
              <a:t> (</a:t>
            </a:r>
            <a:r>
              <a:rPr lang="fr-FR" sz="1200" dirty="0" err="1">
                <a:solidFill>
                  <a:srgbClr val="0B2D78"/>
                </a:solidFill>
                <a:latin typeface="Trebuchet MS"/>
                <a:ea typeface="Trebuchet MS"/>
                <a:cs typeface="Trebuchet MS"/>
                <a:sym typeface="Trebuchet MS"/>
              </a:rPr>
              <a:t>dwell</a:t>
            </a:r>
            <a:r>
              <a:rPr lang="fr-FR" sz="1200" dirty="0">
                <a:solidFill>
                  <a:srgbClr val="0B2D78"/>
                </a:solidFill>
                <a:latin typeface="Trebuchet MS"/>
                <a:ea typeface="Trebuchet MS"/>
                <a:cs typeface="Trebuchet MS"/>
                <a:sym typeface="Trebuchet MS"/>
              </a:rPr>
              <a:t> time, </a:t>
            </a:r>
            <a:r>
              <a:rPr lang="fr-FR" sz="1200" dirty="0" err="1">
                <a:solidFill>
                  <a:srgbClr val="0B2D78"/>
                </a:solidFill>
                <a:latin typeface="Trebuchet MS"/>
                <a:ea typeface="Trebuchet MS"/>
                <a:cs typeface="Trebuchet MS"/>
                <a:sym typeface="Trebuchet MS"/>
              </a:rPr>
              <a:t>heatmaps</a:t>
            </a:r>
            <a:r>
              <a:rPr lang="fr-FR" sz="1200" dirty="0">
                <a:solidFill>
                  <a:srgbClr val="0B2D78"/>
                </a:solidFill>
                <a:latin typeface="Trebuchet MS"/>
                <a:ea typeface="Trebuchet MS"/>
                <a:cs typeface="Trebuchet MS"/>
                <a:sym typeface="Trebuchet MS"/>
              </a:rPr>
              <a:t>).</a:t>
            </a:r>
          </a:p>
          <a:p>
            <a:pPr marL="177800" lvl="1" indent="-177800">
              <a:spcBef>
                <a:spcPts val="300"/>
              </a:spcBef>
              <a:buClr>
                <a:schemeClr val="accent1">
                  <a:lumMod val="50000"/>
                </a:schemeClr>
              </a:buClr>
              <a:buSzPct val="159000"/>
              <a:buFont typeface="Arial" panose="020B0604020202020204" pitchFamily="34" charset="0"/>
              <a:buChar char="•"/>
            </a:pPr>
            <a:r>
              <a:rPr lang="fr-FR" sz="1200" dirty="0" err="1">
                <a:solidFill>
                  <a:srgbClr val="0B2D78"/>
                </a:solidFill>
                <a:latin typeface="Trebuchet MS"/>
                <a:ea typeface="Trebuchet MS"/>
                <a:cs typeface="Trebuchet MS"/>
                <a:sym typeface="Trebuchet MS"/>
              </a:rPr>
              <a:t>Context</a:t>
            </a:r>
            <a:r>
              <a:rPr lang="fr-FR" sz="1200" dirty="0">
                <a:solidFill>
                  <a:srgbClr val="0B2D78"/>
                </a:solidFill>
                <a:latin typeface="Trebuchet MS"/>
                <a:ea typeface="Trebuchet MS"/>
                <a:cs typeface="Trebuchet MS"/>
                <a:sym typeface="Trebuchet MS"/>
              </a:rPr>
              <a:t> </a:t>
            </a:r>
            <a:r>
              <a:rPr lang="fr-FR" sz="1200" dirty="0" err="1">
                <a:solidFill>
                  <a:srgbClr val="0B2D78"/>
                </a:solidFill>
                <a:latin typeface="Trebuchet MS"/>
                <a:ea typeface="Trebuchet MS"/>
                <a:cs typeface="Trebuchet MS"/>
                <a:sym typeface="Trebuchet MS"/>
              </a:rPr>
              <a:t>detection</a:t>
            </a:r>
            <a:r>
              <a:rPr lang="fr-FR" sz="1200" dirty="0">
                <a:solidFill>
                  <a:srgbClr val="0B2D78"/>
                </a:solidFill>
                <a:latin typeface="Trebuchet MS"/>
                <a:ea typeface="Trebuchet MS"/>
                <a:cs typeface="Trebuchet MS"/>
                <a:sym typeface="Trebuchet MS"/>
              </a:rPr>
              <a:t> (</a:t>
            </a:r>
            <a:r>
              <a:rPr lang="fr-FR" sz="1200" dirty="0" err="1">
                <a:solidFill>
                  <a:srgbClr val="0B2D78"/>
                </a:solidFill>
                <a:latin typeface="Trebuchet MS"/>
                <a:ea typeface="Trebuchet MS"/>
                <a:cs typeface="Trebuchet MS"/>
                <a:sym typeface="Trebuchet MS"/>
              </a:rPr>
              <a:t>e.g</a:t>
            </a:r>
            <a:r>
              <a:rPr lang="fr-FR" sz="1200" dirty="0">
                <a:solidFill>
                  <a:srgbClr val="0B2D78"/>
                </a:solidFill>
                <a:latin typeface="Trebuchet MS"/>
                <a:ea typeface="Trebuchet MS"/>
                <a:cs typeface="Trebuchet MS"/>
                <a:sym typeface="Trebuchet MS"/>
              </a:rPr>
              <a:t>., high </a:t>
            </a:r>
            <a:r>
              <a:rPr lang="fr-FR" sz="1200" dirty="0" err="1">
                <a:solidFill>
                  <a:srgbClr val="0B2D78"/>
                </a:solidFill>
                <a:latin typeface="Trebuchet MS"/>
                <a:ea typeface="Trebuchet MS"/>
                <a:cs typeface="Trebuchet MS"/>
                <a:sym typeface="Trebuchet MS"/>
              </a:rPr>
              <a:t>traffic</a:t>
            </a:r>
            <a:r>
              <a:rPr lang="fr-FR" sz="1200" dirty="0">
                <a:solidFill>
                  <a:srgbClr val="0B2D78"/>
                </a:solidFill>
                <a:latin typeface="Trebuchet MS"/>
                <a:ea typeface="Trebuchet MS"/>
                <a:cs typeface="Trebuchet MS"/>
                <a:sym typeface="Trebuchet MS"/>
              </a:rPr>
              <a:t> → premium </a:t>
            </a:r>
            <a:r>
              <a:rPr lang="fr-FR" sz="1200" dirty="0" err="1">
                <a:solidFill>
                  <a:srgbClr val="0B2D78"/>
                </a:solidFill>
                <a:latin typeface="Trebuchet MS"/>
                <a:ea typeface="Trebuchet MS"/>
                <a:cs typeface="Trebuchet MS"/>
                <a:sym typeface="Trebuchet MS"/>
              </a:rPr>
              <a:t>campaign</a:t>
            </a:r>
            <a:r>
              <a:rPr lang="fr-FR" sz="1200" dirty="0">
                <a:solidFill>
                  <a:srgbClr val="0B2D78"/>
                </a:solidFill>
                <a:latin typeface="Trebuchet MS"/>
                <a:ea typeface="Trebuchet MS"/>
                <a:cs typeface="Trebuchet MS"/>
                <a:sym typeface="Trebuchet MS"/>
              </a:rPr>
              <a:t> display).</a:t>
            </a:r>
          </a:p>
          <a:p>
            <a:pPr marL="177800" lvl="1" indent="-177800">
              <a:spcBef>
                <a:spcPts val="300"/>
              </a:spcBef>
              <a:buClr>
                <a:schemeClr val="accent1">
                  <a:lumMod val="50000"/>
                </a:schemeClr>
              </a:buClr>
              <a:buSzPct val="159000"/>
            </a:pPr>
            <a:endParaRPr lang="fr-FR" sz="1200" b="1" dirty="0">
              <a:solidFill>
                <a:srgbClr val="C00000"/>
              </a:solidFill>
              <a:latin typeface="Trebuchet MS"/>
              <a:ea typeface="Trebuchet MS"/>
              <a:cs typeface="Trebuchet MS"/>
              <a:sym typeface="Trebuchet MS"/>
            </a:endParaRPr>
          </a:p>
          <a:p>
            <a:pPr marL="177800" lvl="1" indent="-177800">
              <a:spcBef>
                <a:spcPts val="300"/>
              </a:spcBef>
              <a:buClr>
                <a:schemeClr val="accent1">
                  <a:lumMod val="50000"/>
                </a:schemeClr>
              </a:buClr>
              <a:buSzPct val="159000"/>
            </a:pPr>
            <a:r>
              <a:rPr lang="fr-FR" sz="1200" b="1" dirty="0" err="1">
                <a:solidFill>
                  <a:srgbClr val="C00000"/>
                </a:solidFill>
                <a:latin typeface="Trebuchet MS"/>
                <a:ea typeface="Trebuchet MS"/>
                <a:cs typeface="Trebuchet MS"/>
                <a:sym typeface="Trebuchet MS"/>
              </a:rPr>
              <a:t>IoT</a:t>
            </a:r>
            <a:endParaRPr lang="fr-FR" sz="1200" b="1" dirty="0">
              <a:solidFill>
                <a:srgbClr val="C00000"/>
              </a:solidFill>
              <a:latin typeface="Trebuchet MS"/>
              <a:ea typeface="Trebuchet MS"/>
              <a:cs typeface="Trebuchet MS"/>
              <a:sym typeface="Trebuchet MS"/>
            </a:endParaRPr>
          </a:p>
          <a:p>
            <a:pPr marL="177800" lvl="1" indent="-177800">
              <a:spcBef>
                <a:spcPts val="300"/>
              </a:spcBef>
              <a:buClr>
                <a:schemeClr val="accent1">
                  <a:lumMod val="50000"/>
                </a:schemeClr>
              </a:buClr>
              <a:buSzPct val="159000"/>
              <a:buFont typeface="Arial" panose="020B0604020202020204" pitchFamily="34" charset="0"/>
              <a:buChar char="•"/>
            </a:pPr>
            <a:r>
              <a:rPr lang="fr-FR" sz="1200" dirty="0">
                <a:solidFill>
                  <a:srgbClr val="0B2D78"/>
                </a:solidFill>
                <a:latin typeface="Trebuchet MS"/>
                <a:ea typeface="Trebuchet MS"/>
                <a:cs typeface="Trebuchet MS"/>
                <a:sym typeface="Trebuchet MS"/>
              </a:rPr>
              <a:t>Hardware management (OTA, monitoring, 4G/5G/Wi-Fi </a:t>
            </a:r>
            <a:r>
              <a:rPr lang="fr-FR" sz="1200" dirty="0" err="1">
                <a:solidFill>
                  <a:srgbClr val="0B2D78"/>
                </a:solidFill>
                <a:latin typeface="Trebuchet MS"/>
                <a:ea typeface="Trebuchet MS"/>
                <a:cs typeface="Trebuchet MS"/>
                <a:sym typeface="Trebuchet MS"/>
              </a:rPr>
              <a:t>connectivity</a:t>
            </a:r>
            <a:r>
              <a:rPr lang="fr-FR" sz="1200" dirty="0">
                <a:solidFill>
                  <a:srgbClr val="0B2D78"/>
                </a:solidFill>
                <a:latin typeface="Trebuchet MS"/>
                <a:ea typeface="Trebuchet MS"/>
                <a:cs typeface="Trebuchet MS"/>
                <a:sym typeface="Trebuchet MS"/>
              </a:rPr>
              <a:t>).</a:t>
            </a:r>
          </a:p>
          <a:p>
            <a:pPr marL="177800" lvl="1" indent="-177800">
              <a:spcBef>
                <a:spcPts val="300"/>
              </a:spcBef>
              <a:buClr>
                <a:schemeClr val="accent1">
                  <a:lumMod val="50000"/>
                </a:schemeClr>
              </a:buClr>
              <a:buSzPct val="159000"/>
              <a:buFont typeface="Arial" panose="020B0604020202020204" pitchFamily="34" charset="0"/>
              <a:buChar char="•"/>
            </a:pPr>
            <a:r>
              <a:rPr lang="fr-FR" sz="1200" dirty="0" err="1">
                <a:solidFill>
                  <a:srgbClr val="0B2D78"/>
                </a:solidFill>
                <a:latin typeface="Trebuchet MS"/>
                <a:ea typeface="Trebuchet MS"/>
                <a:cs typeface="Trebuchet MS"/>
                <a:sym typeface="Trebuchet MS"/>
              </a:rPr>
              <a:t>Sensors</a:t>
            </a:r>
            <a:r>
              <a:rPr lang="fr-FR" sz="1200" dirty="0">
                <a:solidFill>
                  <a:srgbClr val="0B2D78"/>
                </a:solidFill>
                <a:latin typeface="Trebuchet MS"/>
                <a:ea typeface="Trebuchet MS"/>
                <a:cs typeface="Trebuchet MS"/>
                <a:sym typeface="Trebuchet MS"/>
              </a:rPr>
              <a:t> (people </a:t>
            </a:r>
            <a:r>
              <a:rPr lang="fr-FR" sz="1200" dirty="0" err="1">
                <a:solidFill>
                  <a:srgbClr val="0B2D78"/>
                </a:solidFill>
                <a:latin typeface="Trebuchet MS"/>
                <a:ea typeface="Trebuchet MS"/>
                <a:cs typeface="Trebuchet MS"/>
                <a:sym typeface="Trebuchet MS"/>
              </a:rPr>
              <a:t>counting</a:t>
            </a:r>
            <a:r>
              <a:rPr lang="fr-FR" sz="1200" dirty="0">
                <a:solidFill>
                  <a:srgbClr val="0B2D78"/>
                </a:solidFill>
                <a:latin typeface="Trebuchet MS"/>
                <a:ea typeface="Trebuchet MS"/>
                <a:cs typeface="Trebuchet MS"/>
                <a:sym typeface="Trebuchet MS"/>
              </a:rPr>
              <a:t> </a:t>
            </a:r>
            <a:r>
              <a:rPr lang="fr-FR" sz="1200" dirty="0">
                <a:solidFill>
                  <a:srgbClr val="FF0000"/>
                </a:solidFill>
                <a:latin typeface="Trebuchet MS"/>
                <a:ea typeface="Trebuchet MS"/>
                <a:cs typeface="Trebuchet MS"/>
                <a:sym typeface="Trebuchet MS"/>
              </a:rPr>
              <a:t>camera</a:t>
            </a:r>
            <a:r>
              <a:rPr lang="fr-FR" sz="1200" dirty="0">
                <a:solidFill>
                  <a:srgbClr val="0B2D78"/>
                </a:solidFill>
                <a:latin typeface="Trebuchet MS"/>
                <a:ea typeface="Trebuchet MS"/>
                <a:cs typeface="Trebuchet MS"/>
                <a:sym typeface="Trebuchet MS"/>
              </a:rPr>
              <a:t>, </a:t>
            </a:r>
            <a:r>
              <a:rPr lang="fr-FR" sz="1200" dirty="0" err="1">
                <a:solidFill>
                  <a:srgbClr val="0B2D78"/>
                </a:solidFill>
                <a:latin typeface="Trebuchet MS"/>
                <a:ea typeface="Trebuchet MS"/>
                <a:cs typeface="Trebuchet MS"/>
                <a:sym typeface="Trebuchet MS"/>
              </a:rPr>
              <a:t>brightness</a:t>
            </a:r>
            <a:r>
              <a:rPr lang="fr-FR" sz="1200" dirty="0">
                <a:solidFill>
                  <a:srgbClr val="0B2D78"/>
                </a:solidFill>
                <a:latin typeface="Trebuchet MS"/>
                <a:ea typeface="Trebuchet MS"/>
                <a:cs typeface="Trebuchet MS"/>
                <a:sym typeface="Trebuchet MS"/>
              </a:rPr>
              <a:t>, </a:t>
            </a:r>
            <a:r>
              <a:rPr lang="fr-FR" sz="1200" dirty="0" err="1">
                <a:solidFill>
                  <a:srgbClr val="0B2D78"/>
                </a:solidFill>
                <a:latin typeface="Trebuchet MS"/>
                <a:ea typeface="Trebuchet MS"/>
                <a:cs typeface="Trebuchet MS"/>
                <a:sym typeface="Trebuchet MS"/>
              </a:rPr>
              <a:t>temperature</a:t>
            </a:r>
            <a:r>
              <a:rPr lang="fr-FR" sz="1200" dirty="0">
                <a:solidFill>
                  <a:srgbClr val="0B2D78"/>
                </a:solidFill>
                <a:latin typeface="Trebuchet MS"/>
                <a:ea typeface="Trebuchet MS"/>
                <a:cs typeface="Trebuchet MS"/>
                <a:sym typeface="Trebuchet MS"/>
              </a:rPr>
              <a:t>).</a:t>
            </a:r>
          </a:p>
          <a:p>
            <a:pPr marL="177800" lvl="1" indent="-177800">
              <a:spcBef>
                <a:spcPts val="300"/>
              </a:spcBef>
              <a:buClr>
                <a:schemeClr val="accent1">
                  <a:lumMod val="50000"/>
                </a:schemeClr>
              </a:buClr>
              <a:buSzPct val="159000"/>
              <a:buFont typeface="Arial" panose="020B0604020202020204" pitchFamily="34" charset="0"/>
              <a:buChar char="•"/>
            </a:pPr>
            <a:r>
              <a:rPr lang="fr-FR" sz="1200" dirty="0" err="1">
                <a:solidFill>
                  <a:srgbClr val="0B2D78"/>
                </a:solidFill>
                <a:latin typeface="Trebuchet MS"/>
                <a:ea typeface="Trebuchet MS"/>
                <a:cs typeface="Trebuchet MS"/>
                <a:sym typeface="Trebuchet MS"/>
              </a:rPr>
              <a:t>Edge</a:t>
            </a:r>
            <a:r>
              <a:rPr lang="fr-FR" sz="1200" dirty="0">
                <a:solidFill>
                  <a:srgbClr val="0B2D78"/>
                </a:solidFill>
                <a:latin typeface="Trebuchet MS"/>
                <a:ea typeface="Trebuchet MS"/>
                <a:cs typeface="Trebuchet MS"/>
                <a:sym typeface="Trebuchet MS"/>
              </a:rPr>
              <a:t> </a:t>
            </a:r>
            <a:r>
              <a:rPr lang="fr-FR" sz="1200" dirty="0" err="1">
                <a:solidFill>
                  <a:srgbClr val="0B2D78"/>
                </a:solidFill>
                <a:latin typeface="Trebuchet MS"/>
                <a:ea typeface="Trebuchet MS"/>
                <a:cs typeface="Trebuchet MS"/>
                <a:sym typeface="Trebuchet MS"/>
              </a:rPr>
              <a:t>computing</a:t>
            </a:r>
            <a:r>
              <a:rPr lang="fr-FR" sz="1200" dirty="0">
                <a:solidFill>
                  <a:srgbClr val="0B2D78"/>
                </a:solidFill>
                <a:latin typeface="Trebuchet MS"/>
                <a:ea typeface="Trebuchet MS"/>
                <a:cs typeface="Trebuchet MS"/>
                <a:sym typeface="Trebuchet MS"/>
              </a:rPr>
              <a:t> (offline playback, auto </a:t>
            </a:r>
            <a:r>
              <a:rPr lang="fr-FR" sz="1200" dirty="0" err="1">
                <a:solidFill>
                  <a:srgbClr val="0B2D78"/>
                </a:solidFill>
                <a:latin typeface="Trebuchet MS"/>
                <a:ea typeface="Trebuchet MS"/>
                <a:cs typeface="Trebuchet MS"/>
                <a:sym typeface="Trebuchet MS"/>
              </a:rPr>
              <a:t>sync</a:t>
            </a:r>
            <a:r>
              <a:rPr lang="fr-FR" sz="1200" dirty="0">
                <a:solidFill>
                  <a:srgbClr val="0B2D78"/>
                </a:solidFill>
                <a:latin typeface="Trebuchet MS"/>
                <a:ea typeface="Trebuchet MS"/>
                <a:cs typeface="Trebuchet MS"/>
                <a:sym typeface="Trebuchet MS"/>
              </a:rPr>
              <a:t>).</a:t>
            </a:r>
          </a:p>
        </p:txBody>
      </p:sp>
      <p:sp>
        <p:nvSpPr>
          <p:cNvPr id="4" name="ZoneTexte 3"/>
          <p:cNvSpPr txBox="1"/>
          <p:nvPr/>
        </p:nvSpPr>
        <p:spPr>
          <a:xfrm>
            <a:off x="6474069" y="1712573"/>
            <a:ext cx="5348176" cy="3585597"/>
          </a:xfrm>
          <a:prstGeom prst="rect">
            <a:avLst/>
          </a:prstGeom>
          <a:solidFill>
            <a:schemeClr val="accent6">
              <a:lumMod val="40000"/>
              <a:lumOff val="60000"/>
            </a:schemeClr>
          </a:solidFill>
        </p:spPr>
        <p:txBody>
          <a:bodyPr wrap="square" rtlCol="1">
            <a:spAutoFit/>
          </a:bodyPr>
          <a:lstStyle/>
          <a:p>
            <a:pPr marL="177800" lvl="1" indent="-177800">
              <a:spcBef>
                <a:spcPts val="300"/>
              </a:spcBef>
              <a:buClr>
                <a:schemeClr val="accent1">
                  <a:lumMod val="50000"/>
                </a:schemeClr>
              </a:buClr>
              <a:buSzPct val="159000"/>
            </a:pPr>
            <a:r>
              <a:rPr lang="en-US" sz="1200" b="1" dirty="0">
                <a:solidFill>
                  <a:srgbClr val="C00000"/>
                </a:solidFill>
                <a:latin typeface="Trebuchet MS"/>
                <a:ea typeface="Trebuchet MS"/>
                <a:cs typeface="Trebuchet MS"/>
              </a:rPr>
              <a:t>Predictive AI</a:t>
            </a:r>
          </a:p>
          <a:p>
            <a:pPr marL="177800" lvl="1" indent="-177800">
              <a:spcBef>
                <a:spcPts val="300"/>
              </a:spcBef>
              <a:buClr>
                <a:schemeClr val="accent1">
                  <a:lumMod val="50000"/>
                </a:schemeClr>
              </a:buClr>
              <a:buSzPct val="159000"/>
              <a:buFont typeface="Arial" panose="020B0604020202020204" pitchFamily="34" charset="0"/>
              <a:buChar char="•"/>
            </a:pPr>
            <a:r>
              <a:rPr lang="en-US" sz="1200" dirty="0">
                <a:solidFill>
                  <a:srgbClr val="0B2D78"/>
                </a:solidFill>
                <a:latin typeface="Trebuchet MS"/>
                <a:ea typeface="Trebuchet MS"/>
                <a:cs typeface="Trebuchet MS"/>
              </a:rPr>
              <a:t>Availability forecasts (tables, courts, wellness centers).</a:t>
            </a:r>
          </a:p>
          <a:p>
            <a:pPr marL="177800" lvl="1" indent="-177800">
              <a:spcBef>
                <a:spcPts val="300"/>
              </a:spcBef>
              <a:buClr>
                <a:schemeClr val="accent1">
                  <a:lumMod val="50000"/>
                </a:schemeClr>
              </a:buClr>
              <a:buSzPct val="159000"/>
              <a:buFont typeface="Arial" panose="020B0604020202020204" pitchFamily="34" charset="0"/>
              <a:buChar char="•"/>
            </a:pPr>
            <a:r>
              <a:rPr lang="en-US" sz="1200" dirty="0">
                <a:solidFill>
                  <a:srgbClr val="0B2D78"/>
                </a:solidFill>
                <a:latin typeface="Trebuchet MS"/>
                <a:ea typeface="Trebuchet MS"/>
                <a:cs typeface="Trebuchet MS"/>
              </a:rPr>
              <a:t>Optimized time slot recommendations based on history and expected demand.</a:t>
            </a:r>
          </a:p>
          <a:p>
            <a:pPr marL="177800" lvl="1" indent="-177800">
              <a:spcBef>
                <a:spcPts val="300"/>
              </a:spcBef>
              <a:buClr>
                <a:schemeClr val="accent1">
                  <a:lumMod val="50000"/>
                </a:schemeClr>
              </a:buClr>
              <a:buSzPct val="159000"/>
            </a:pPr>
            <a:endParaRPr lang="en-US" sz="1200" dirty="0">
              <a:solidFill>
                <a:srgbClr val="0B2D78"/>
              </a:solidFill>
              <a:latin typeface="Trebuchet MS"/>
              <a:ea typeface="Trebuchet MS"/>
              <a:cs typeface="Trebuchet MS"/>
            </a:endParaRPr>
          </a:p>
          <a:p>
            <a:pPr marL="177800" lvl="1" indent="-177800">
              <a:spcBef>
                <a:spcPts val="300"/>
              </a:spcBef>
              <a:buClr>
                <a:schemeClr val="accent1">
                  <a:lumMod val="50000"/>
                </a:schemeClr>
              </a:buClr>
              <a:buSzPct val="159000"/>
              <a:tabLst>
                <a:tab pos="266700" algn="l"/>
              </a:tabLst>
            </a:pPr>
            <a:r>
              <a:rPr lang="en-US" sz="1200" b="1" dirty="0">
                <a:solidFill>
                  <a:srgbClr val="C00000"/>
                </a:solidFill>
                <a:latin typeface="Trebuchet MS"/>
                <a:ea typeface="Trebuchet MS"/>
                <a:cs typeface="Trebuchet MS"/>
              </a:rPr>
              <a:t>LLM</a:t>
            </a:r>
          </a:p>
          <a:p>
            <a:pPr marL="177800" lvl="1" indent="-177800">
              <a:spcBef>
                <a:spcPts val="300"/>
              </a:spcBef>
              <a:buClr>
                <a:schemeClr val="accent1">
                  <a:lumMod val="50000"/>
                </a:schemeClr>
              </a:buClr>
              <a:buSzPct val="159000"/>
              <a:buFont typeface="Arial" panose="020B0604020202020204" pitchFamily="34" charset="0"/>
              <a:buChar char="•"/>
            </a:pPr>
            <a:r>
              <a:rPr lang="en-US" sz="1200" dirty="0">
                <a:solidFill>
                  <a:srgbClr val="0B2D78"/>
                </a:solidFill>
                <a:latin typeface="Trebuchet MS"/>
                <a:ea typeface="Trebuchet MS"/>
                <a:cs typeface="Trebuchet MS"/>
              </a:rPr>
              <a:t>Conversational assistant to help with bookings </a:t>
            </a:r>
          </a:p>
          <a:p>
            <a:pPr marL="177800" lvl="1" indent="-177800">
              <a:spcBef>
                <a:spcPts val="300"/>
              </a:spcBef>
              <a:buClr>
                <a:schemeClr val="accent1">
                  <a:lumMod val="50000"/>
                </a:schemeClr>
              </a:buClr>
              <a:buSzPct val="159000"/>
              <a:buNone/>
            </a:pPr>
            <a:r>
              <a:rPr lang="en-US" sz="1200" dirty="0">
                <a:solidFill>
                  <a:srgbClr val="0B2D78"/>
                </a:solidFill>
                <a:latin typeface="Trebuchet MS"/>
                <a:ea typeface="Trebuchet MS"/>
                <a:cs typeface="Trebuchet MS"/>
              </a:rPr>
              <a:t>(</a:t>
            </a:r>
            <a:r>
              <a:rPr lang="en-US" sz="1200" dirty="0" err="1">
                <a:solidFill>
                  <a:srgbClr val="0B2D78"/>
                </a:solidFill>
                <a:latin typeface="Trebuchet MS"/>
                <a:ea typeface="Trebuchet MS"/>
                <a:cs typeface="Trebuchet MS"/>
              </a:rPr>
              <a:t>chatbot</a:t>
            </a:r>
            <a:r>
              <a:rPr lang="en-US" sz="1200" dirty="0">
                <a:solidFill>
                  <a:srgbClr val="0B2D78"/>
                </a:solidFill>
                <a:latin typeface="Trebuchet MS"/>
                <a:ea typeface="Trebuchet MS"/>
                <a:cs typeface="Trebuchet MS"/>
              </a:rPr>
              <a:t> → “find me a restaurant available Friday night in Riyadh”).</a:t>
            </a:r>
          </a:p>
          <a:p>
            <a:pPr marL="177800" lvl="1" indent="-177800">
              <a:spcBef>
                <a:spcPts val="300"/>
              </a:spcBef>
              <a:buClr>
                <a:schemeClr val="accent1">
                  <a:lumMod val="50000"/>
                </a:schemeClr>
              </a:buClr>
              <a:buSzPct val="159000"/>
              <a:buFont typeface="Arial" panose="020B0604020202020204" pitchFamily="34" charset="0"/>
              <a:buChar char="•"/>
            </a:pPr>
            <a:r>
              <a:rPr lang="en-US" sz="1200" dirty="0">
                <a:solidFill>
                  <a:srgbClr val="0B2D78"/>
                </a:solidFill>
                <a:latin typeface="Trebuchet MS"/>
                <a:ea typeface="Trebuchet MS"/>
                <a:cs typeface="Trebuchet MS"/>
              </a:rPr>
              <a:t>Automatic generation of event or offer descriptions.</a:t>
            </a:r>
          </a:p>
          <a:p>
            <a:pPr marL="177800" lvl="1" indent="-177800">
              <a:spcBef>
                <a:spcPts val="300"/>
              </a:spcBef>
              <a:buClr>
                <a:schemeClr val="accent1">
                  <a:lumMod val="50000"/>
                </a:schemeClr>
              </a:buClr>
              <a:buSzPct val="159000"/>
            </a:pPr>
            <a:endParaRPr lang="en-US" sz="1200" dirty="0">
              <a:solidFill>
                <a:srgbClr val="0B2D78"/>
              </a:solidFill>
              <a:latin typeface="Trebuchet MS"/>
              <a:ea typeface="Trebuchet MS"/>
              <a:cs typeface="Trebuchet MS"/>
            </a:endParaRPr>
          </a:p>
          <a:p>
            <a:pPr marL="177800" lvl="1" indent="-177800">
              <a:spcBef>
                <a:spcPts val="300"/>
              </a:spcBef>
              <a:buClr>
                <a:schemeClr val="accent1">
                  <a:lumMod val="50000"/>
                </a:schemeClr>
              </a:buClr>
              <a:buSzPct val="159000"/>
            </a:pPr>
            <a:r>
              <a:rPr lang="en-US" sz="1200" b="1" dirty="0">
                <a:solidFill>
                  <a:srgbClr val="C00000"/>
                </a:solidFill>
                <a:latin typeface="Trebuchet MS"/>
                <a:ea typeface="Trebuchet MS"/>
                <a:cs typeface="Trebuchet MS"/>
              </a:rPr>
              <a:t>Deep Learning</a:t>
            </a:r>
          </a:p>
          <a:p>
            <a:pPr marL="177800" lvl="1" indent="-177800">
              <a:spcBef>
                <a:spcPts val="300"/>
              </a:spcBef>
              <a:buClr>
                <a:schemeClr val="accent1">
                  <a:lumMod val="50000"/>
                </a:schemeClr>
              </a:buClr>
              <a:buSzPct val="159000"/>
              <a:buFont typeface="Arial" panose="020B0604020202020204" pitchFamily="34" charset="0"/>
              <a:buChar char="•"/>
            </a:pPr>
            <a:r>
              <a:rPr lang="en-US" sz="1200" dirty="0">
                <a:solidFill>
                  <a:srgbClr val="0B2D78"/>
                </a:solidFill>
                <a:latin typeface="Trebuchet MS"/>
                <a:ea typeface="Trebuchet MS"/>
                <a:cs typeface="Trebuchet MS"/>
              </a:rPr>
              <a:t>Behavior detection (frequency, budget, preferences).</a:t>
            </a:r>
          </a:p>
          <a:p>
            <a:pPr marL="177800" lvl="1" indent="-177800">
              <a:spcBef>
                <a:spcPts val="300"/>
              </a:spcBef>
              <a:buClr>
                <a:schemeClr val="accent1">
                  <a:lumMod val="50000"/>
                </a:schemeClr>
              </a:buClr>
              <a:buSzPct val="159000"/>
              <a:buFont typeface="Arial" panose="020B0604020202020204" pitchFamily="34" charset="0"/>
              <a:buChar char="•"/>
            </a:pPr>
            <a:r>
              <a:rPr lang="en-US" sz="1200" dirty="0">
                <a:solidFill>
                  <a:srgbClr val="0B2D78"/>
                </a:solidFill>
                <a:latin typeface="Trebuchet MS"/>
                <a:ea typeface="Trebuchet MS"/>
                <a:cs typeface="Trebuchet MS"/>
              </a:rPr>
              <a:t>Advanced recommendation engine (collaborative + content-based).</a:t>
            </a:r>
          </a:p>
          <a:p>
            <a:pPr marL="177800" lvl="1" indent="-177800">
              <a:spcBef>
                <a:spcPts val="300"/>
              </a:spcBef>
              <a:buClr>
                <a:schemeClr val="accent1">
                  <a:lumMod val="50000"/>
                </a:schemeClr>
              </a:buClr>
              <a:buSzPct val="159000"/>
            </a:pPr>
            <a:endParaRPr lang="en-US" sz="1200" dirty="0">
              <a:solidFill>
                <a:srgbClr val="0B2D78"/>
              </a:solidFill>
              <a:latin typeface="Trebuchet MS"/>
              <a:ea typeface="Trebuchet MS"/>
              <a:cs typeface="Trebuchet MS"/>
            </a:endParaRPr>
          </a:p>
          <a:p>
            <a:pPr marL="177800" lvl="1" indent="-177800">
              <a:spcBef>
                <a:spcPts val="300"/>
              </a:spcBef>
              <a:buClr>
                <a:schemeClr val="accent1">
                  <a:lumMod val="50000"/>
                </a:schemeClr>
              </a:buClr>
              <a:buSzPct val="159000"/>
            </a:pPr>
            <a:r>
              <a:rPr lang="en-US" sz="1200" b="1" dirty="0" err="1">
                <a:solidFill>
                  <a:srgbClr val="C00000"/>
                </a:solidFill>
                <a:latin typeface="Trebuchet MS"/>
                <a:ea typeface="Trebuchet MS"/>
                <a:cs typeface="Trebuchet MS"/>
              </a:rPr>
              <a:t>IoT</a:t>
            </a:r>
            <a:endParaRPr lang="en-US" sz="1200" b="1" dirty="0">
              <a:solidFill>
                <a:srgbClr val="C00000"/>
              </a:solidFill>
              <a:latin typeface="Trebuchet MS"/>
              <a:ea typeface="Trebuchet MS"/>
              <a:cs typeface="Trebuchet MS"/>
            </a:endParaRPr>
          </a:p>
          <a:p>
            <a:pPr marL="177800" lvl="1" indent="-177800">
              <a:spcBef>
                <a:spcPts val="300"/>
              </a:spcBef>
              <a:buClr>
                <a:schemeClr val="accent1">
                  <a:lumMod val="50000"/>
                </a:schemeClr>
              </a:buClr>
              <a:buSzPct val="159000"/>
              <a:buFont typeface="Arial" panose="020B0604020202020204" pitchFamily="34" charset="0"/>
              <a:buChar char="•"/>
            </a:pPr>
            <a:r>
              <a:rPr lang="en-US" sz="1200" dirty="0">
                <a:solidFill>
                  <a:srgbClr val="0B2D78"/>
                </a:solidFill>
                <a:latin typeface="Trebuchet MS"/>
                <a:ea typeface="Trebuchet MS"/>
                <a:cs typeface="Trebuchet MS"/>
              </a:rPr>
              <a:t>Interaction with terminal (QR code → instant booking)</a:t>
            </a:r>
          </a:p>
        </p:txBody>
      </p:sp>
      <p:sp>
        <p:nvSpPr>
          <p:cNvPr id="12" name="Espace réservé du texte 1"/>
          <p:cNvSpPr txBox="1">
            <a:spLocks/>
          </p:cNvSpPr>
          <p:nvPr/>
        </p:nvSpPr>
        <p:spPr>
          <a:xfrm>
            <a:off x="835268" y="1088572"/>
            <a:ext cx="5348175" cy="435430"/>
          </a:xfrm>
          <a:prstGeom prst="rect">
            <a:avLst/>
          </a:prstGeom>
          <a:solidFill>
            <a:schemeClr val="accent4">
              <a:lumMod val="20000"/>
              <a:lumOff val="80000"/>
            </a:schemeClr>
          </a:solid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228600" algn="l" rtl="0">
              <a:lnSpc>
                <a:spcPct val="100000"/>
              </a:lnSpc>
              <a:spcBef>
                <a:spcPts val="320"/>
              </a:spcBef>
              <a:spcAft>
                <a:spcPts val="0"/>
              </a:spcAft>
              <a:buClr>
                <a:schemeClr val="lt2"/>
              </a:buClr>
              <a:buSzPts val="2400"/>
              <a:buFont typeface="Noto Sans Symbols"/>
              <a:buNone/>
              <a:defRPr sz="1600" b="1" i="0" u="none" strike="noStrike" cap="none">
                <a:solidFill>
                  <a:srgbClr val="0B2D77"/>
                </a:solidFill>
                <a:latin typeface="Trebuchet MS"/>
                <a:ea typeface="Trebuchet MS"/>
                <a:cs typeface="Trebuchet MS"/>
                <a:sym typeface="Trebuchet MS"/>
              </a:defRPr>
            </a:lvl1pPr>
            <a:lvl2pPr marL="914400" marR="0" lvl="1" indent="-335280" algn="l" rtl="0">
              <a:lnSpc>
                <a:spcPct val="100000"/>
              </a:lnSpc>
              <a:spcBef>
                <a:spcPts val="300"/>
              </a:spcBef>
              <a:spcAft>
                <a:spcPts val="0"/>
              </a:spcAft>
              <a:buClr>
                <a:srgbClr val="0B2D78"/>
              </a:buClr>
              <a:buSzPts val="1680"/>
              <a:buFont typeface="Trebuchet MS"/>
              <a:buChar char="•"/>
              <a:defRPr sz="1400" b="0" i="0" u="none" strike="noStrike" cap="none">
                <a:solidFill>
                  <a:srgbClr val="0B2D78"/>
                </a:solidFill>
                <a:latin typeface="Trebuchet MS"/>
                <a:ea typeface="Trebuchet MS"/>
                <a:cs typeface="Trebuchet MS"/>
                <a:sym typeface="Trebuchet MS"/>
              </a:defRPr>
            </a:lvl2pPr>
            <a:lvl3pPr marL="1371600" marR="0" lvl="2" indent="-304800" algn="l" rtl="0">
              <a:lnSpc>
                <a:spcPct val="100000"/>
              </a:lnSpc>
              <a:spcBef>
                <a:spcPts val="250"/>
              </a:spcBef>
              <a:spcAft>
                <a:spcPts val="0"/>
              </a:spcAft>
              <a:buClr>
                <a:srgbClr val="8CCA37"/>
              </a:buClr>
              <a:buSzPts val="1200"/>
              <a:buFont typeface="Trebuchet MS"/>
              <a:buChar char="•"/>
              <a:defRPr sz="1200" b="0" i="0" u="none" strike="noStrike" cap="none">
                <a:solidFill>
                  <a:srgbClr val="0B2D78"/>
                </a:solidFill>
                <a:latin typeface="Trebuchet MS"/>
                <a:ea typeface="Trebuchet MS"/>
                <a:cs typeface="Trebuchet MS"/>
                <a:sym typeface="Trebuchet MS"/>
              </a:defRPr>
            </a:lvl3pPr>
            <a:lvl4pPr marL="1828800" marR="0" lvl="3" indent="-304800" algn="l" rtl="0">
              <a:lnSpc>
                <a:spcPct val="100000"/>
              </a:lnSpc>
              <a:spcBef>
                <a:spcPts val="200"/>
              </a:spcBef>
              <a:spcAft>
                <a:spcPts val="0"/>
              </a:spcAft>
              <a:buClr>
                <a:srgbClr val="8CCA37"/>
              </a:buClr>
              <a:buSzPts val="1200"/>
              <a:buFont typeface="Arial"/>
              <a:buChar char="•"/>
              <a:defRPr sz="1200" b="0" i="0" u="none" strike="noStrike" cap="none">
                <a:solidFill>
                  <a:srgbClr val="0B2D78"/>
                </a:solidFill>
                <a:latin typeface="Trebuchet MS"/>
                <a:ea typeface="Trebuchet MS"/>
                <a:cs typeface="Trebuchet MS"/>
                <a:sym typeface="Trebuchet MS"/>
              </a:defRPr>
            </a:lvl4pPr>
            <a:lvl5pPr marL="2286000" marR="0" lvl="4" indent="-342900" algn="l" rtl="0">
              <a:lnSpc>
                <a:spcPct val="90000"/>
              </a:lnSpc>
              <a:spcBef>
                <a:spcPts val="500"/>
              </a:spcBef>
              <a:spcAft>
                <a:spcPts val="0"/>
              </a:spcAft>
              <a:buClr>
                <a:srgbClr val="0B2D78"/>
              </a:buClr>
              <a:buSzPts val="1800"/>
              <a:buFont typeface="Arial"/>
              <a:buChar char="•"/>
              <a:defRPr sz="1800" b="0" i="0" u="none" strike="noStrike" cap="none">
                <a:solidFill>
                  <a:srgbClr val="0B2D78"/>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177800" indent="-177800"/>
            <a:r>
              <a:rPr lang="fr-FR" sz="1200" dirty="0" err="1"/>
              <a:t>Advertising</a:t>
            </a:r>
            <a:r>
              <a:rPr lang="fr-FR" sz="1200" dirty="0"/>
              <a:t> Terminal</a:t>
            </a:r>
          </a:p>
        </p:txBody>
      </p:sp>
      <p:sp>
        <p:nvSpPr>
          <p:cNvPr id="13" name="Espace réservé du texte 1"/>
          <p:cNvSpPr txBox="1">
            <a:spLocks/>
          </p:cNvSpPr>
          <p:nvPr/>
        </p:nvSpPr>
        <p:spPr>
          <a:xfrm>
            <a:off x="6485859" y="1088572"/>
            <a:ext cx="5336385" cy="435430"/>
          </a:xfrm>
          <a:prstGeom prst="rect">
            <a:avLst/>
          </a:prstGeom>
          <a:solidFill>
            <a:schemeClr val="accent6">
              <a:lumMod val="40000"/>
              <a:lumOff val="60000"/>
            </a:schemeClr>
          </a:solid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228600" algn="l" rtl="0">
              <a:lnSpc>
                <a:spcPct val="100000"/>
              </a:lnSpc>
              <a:spcBef>
                <a:spcPts val="320"/>
              </a:spcBef>
              <a:spcAft>
                <a:spcPts val="0"/>
              </a:spcAft>
              <a:buClr>
                <a:schemeClr val="lt2"/>
              </a:buClr>
              <a:buSzPts val="2400"/>
              <a:buFont typeface="Noto Sans Symbols"/>
              <a:buNone/>
              <a:defRPr sz="1600" b="1" i="0" u="none" strike="noStrike" cap="none">
                <a:solidFill>
                  <a:srgbClr val="0B2D77"/>
                </a:solidFill>
                <a:latin typeface="Trebuchet MS"/>
                <a:ea typeface="Trebuchet MS"/>
                <a:cs typeface="Trebuchet MS"/>
                <a:sym typeface="Trebuchet MS"/>
              </a:defRPr>
            </a:lvl1pPr>
            <a:lvl2pPr marL="914400" marR="0" lvl="1" indent="-335280" algn="l" rtl="0">
              <a:lnSpc>
                <a:spcPct val="100000"/>
              </a:lnSpc>
              <a:spcBef>
                <a:spcPts val="300"/>
              </a:spcBef>
              <a:spcAft>
                <a:spcPts val="0"/>
              </a:spcAft>
              <a:buClr>
                <a:srgbClr val="0B2D78"/>
              </a:buClr>
              <a:buSzPts val="1680"/>
              <a:buFont typeface="Trebuchet MS"/>
              <a:buChar char="•"/>
              <a:defRPr sz="1400" b="0" i="0" u="none" strike="noStrike" cap="none">
                <a:solidFill>
                  <a:srgbClr val="0B2D78"/>
                </a:solidFill>
                <a:latin typeface="Trebuchet MS"/>
                <a:ea typeface="Trebuchet MS"/>
                <a:cs typeface="Trebuchet MS"/>
                <a:sym typeface="Trebuchet MS"/>
              </a:defRPr>
            </a:lvl2pPr>
            <a:lvl3pPr marL="1371600" marR="0" lvl="2" indent="-304800" algn="l" rtl="0">
              <a:lnSpc>
                <a:spcPct val="100000"/>
              </a:lnSpc>
              <a:spcBef>
                <a:spcPts val="250"/>
              </a:spcBef>
              <a:spcAft>
                <a:spcPts val="0"/>
              </a:spcAft>
              <a:buClr>
                <a:srgbClr val="8CCA37"/>
              </a:buClr>
              <a:buSzPts val="1200"/>
              <a:buFont typeface="Trebuchet MS"/>
              <a:buChar char="•"/>
              <a:defRPr sz="1200" b="0" i="0" u="none" strike="noStrike" cap="none">
                <a:solidFill>
                  <a:srgbClr val="0B2D78"/>
                </a:solidFill>
                <a:latin typeface="Trebuchet MS"/>
                <a:ea typeface="Trebuchet MS"/>
                <a:cs typeface="Trebuchet MS"/>
                <a:sym typeface="Trebuchet MS"/>
              </a:defRPr>
            </a:lvl3pPr>
            <a:lvl4pPr marL="1828800" marR="0" lvl="3" indent="-304800" algn="l" rtl="0">
              <a:lnSpc>
                <a:spcPct val="100000"/>
              </a:lnSpc>
              <a:spcBef>
                <a:spcPts val="200"/>
              </a:spcBef>
              <a:spcAft>
                <a:spcPts val="0"/>
              </a:spcAft>
              <a:buClr>
                <a:srgbClr val="8CCA37"/>
              </a:buClr>
              <a:buSzPts val="1200"/>
              <a:buFont typeface="Arial"/>
              <a:buChar char="•"/>
              <a:defRPr sz="1200" b="0" i="0" u="none" strike="noStrike" cap="none">
                <a:solidFill>
                  <a:srgbClr val="0B2D78"/>
                </a:solidFill>
                <a:latin typeface="Trebuchet MS"/>
                <a:ea typeface="Trebuchet MS"/>
                <a:cs typeface="Trebuchet MS"/>
                <a:sym typeface="Trebuchet MS"/>
              </a:defRPr>
            </a:lvl4pPr>
            <a:lvl5pPr marL="2286000" marR="0" lvl="4" indent="-342900" algn="l" rtl="0">
              <a:lnSpc>
                <a:spcPct val="90000"/>
              </a:lnSpc>
              <a:spcBef>
                <a:spcPts val="500"/>
              </a:spcBef>
              <a:spcAft>
                <a:spcPts val="0"/>
              </a:spcAft>
              <a:buClr>
                <a:srgbClr val="0B2D78"/>
              </a:buClr>
              <a:buSzPts val="1800"/>
              <a:buFont typeface="Arial"/>
              <a:buChar char="•"/>
              <a:defRPr sz="1800" b="0" i="0" u="none" strike="noStrike" cap="none">
                <a:solidFill>
                  <a:srgbClr val="0B2D78"/>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177800" indent="-177800"/>
            <a:r>
              <a:rPr lang="fr-FR" sz="1200" dirty="0" err="1"/>
              <a:t>Booking</a:t>
            </a:r>
            <a:r>
              <a:rPr lang="fr-FR" sz="1200" dirty="0"/>
              <a:t> Application</a:t>
            </a:r>
          </a:p>
        </p:txBody>
      </p:sp>
    </p:spTree>
    <p:extLst>
      <p:ext uri="{BB962C8B-B14F-4D97-AF65-F5344CB8AC3E}">
        <p14:creationId xmlns:p14="http://schemas.microsoft.com/office/powerpoint/2010/main" val="37340616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idx="1"/>
          </p:nvPr>
        </p:nvSpPr>
        <p:spPr>
          <a:xfrm>
            <a:off x="6092849" y="857"/>
            <a:ext cx="6396013" cy="730663"/>
          </a:xfrm>
        </p:spPr>
        <p:txBody>
          <a:bodyPr/>
          <a:lstStyle/>
          <a:p>
            <a:pPr fontAlgn="t"/>
            <a:r>
              <a:rPr lang="fr-FR" sz="2400" kern="1200" dirty="0">
                <a:solidFill>
                  <a:srgbClr val="0000FF"/>
                </a:solidFill>
                <a:latin typeface="Montserrat" panose="00000500000000000000" pitchFamily="2" charset="0"/>
                <a:ea typeface="+mn-ea"/>
                <a:cs typeface="+mn-cs"/>
                <a:sym typeface="Arial"/>
              </a:rPr>
              <a:t>Table </a:t>
            </a:r>
            <a:r>
              <a:rPr lang="fr-FR" sz="2400" kern="1200" dirty="0" smtClean="0">
                <a:solidFill>
                  <a:srgbClr val="0000FF"/>
                </a:solidFill>
                <a:latin typeface="Montserrat" panose="00000500000000000000" pitchFamily="2" charset="0"/>
                <a:ea typeface="+mn-ea"/>
                <a:cs typeface="+mn-cs"/>
                <a:sym typeface="Arial"/>
              </a:rPr>
              <a:t>des </a:t>
            </a:r>
            <a:r>
              <a:rPr lang="fr-FR" sz="2400" kern="1200" dirty="0" err="1" smtClean="0">
                <a:solidFill>
                  <a:srgbClr val="0000FF"/>
                </a:solidFill>
                <a:latin typeface="Montserrat" panose="00000500000000000000" pitchFamily="2" charset="0"/>
                <a:ea typeface="+mn-ea"/>
                <a:cs typeface="+mn-cs"/>
                <a:sym typeface="Arial"/>
              </a:rPr>
              <a:t>matiéres</a:t>
            </a:r>
            <a:endParaRPr lang="fr-FR" sz="2400" kern="1200" dirty="0">
              <a:solidFill>
                <a:srgbClr val="0000FF"/>
              </a:solidFill>
              <a:latin typeface="Montserrat" panose="00000500000000000000" pitchFamily="2" charset="0"/>
              <a:ea typeface="+mn-ea"/>
              <a:cs typeface="+mn-cs"/>
              <a:sym typeface="Arial"/>
            </a:endParaRPr>
          </a:p>
        </p:txBody>
      </p:sp>
      <p:graphicFrame>
        <p:nvGraphicFramePr>
          <p:cNvPr id="4" name="Tableau 3"/>
          <p:cNvGraphicFramePr>
            <a:graphicFrameLocks noGrp="1"/>
          </p:cNvGraphicFramePr>
          <p:nvPr>
            <p:extLst>
              <p:ext uri="{D42A27DB-BD31-4B8C-83A1-F6EECF244321}">
                <p14:modId xmlns:p14="http://schemas.microsoft.com/office/powerpoint/2010/main" val="4276680166"/>
              </p:ext>
            </p:extLst>
          </p:nvPr>
        </p:nvGraphicFramePr>
        <p:xfrm>
          <a:off x="6269793" y="629154"/>
          <a:ext cx="6042123" cy="5369560"/>
        </p:xfrm>
        <a:graphic>
          <a:graphicData uri="http://schemas.openxmlformats.org/drawingml/2006/table">
            <a:tbl>
              <a:tblPr firstRow="1" bandRow="1">
                <a:tableStyleId>{FC86E980-45EA-443C-A877-419BE2C6A4F5}</a:tableStyleId>
              </a:tblPr>
              <a:tblGrid>
                <a:gridCol w="395550">
                  <a:extLst>
                    <a:ext uri="{9D8B030D-6E8A-4147-A177-3AD203B41FA5}">
                      <a16:colId xmlns:a16="http://schemas.microsoft.com/office/drawing/2014/main" val="1225714795"/>
                    </a:ext>
                  </a:extLst>
                </a:gridCol>
                <a:gridCol w="5037827">
                  <a:extLst>
                    <a:ext uri="{9D8B030D-6E8A-4147-A177-3AD203B41FA5}">
                      <a16:colId xmlns:a16="http://schemas.microsoft.com/office/drawing/2014/main" val="4001098251"/>
                    </a:ext>
                  </a:extLst>
                </a:gridCol>
                <a:gridCol w="608746">
                  <a:extLst>
                    <a:ext uri="{9D8B030D-6E8A-4147-A177-3AD203B41FA5}">
                      <a16:colId xmlns:a16="http://schemas.microsoft.com/office/drawing/2014/main" val="1747634775"/>
                    </a:ext>
                  </a:extLst>
                </a:gridCol>
              </a:tblGrid>
              <a:tr h="172564">
                <a:tc>
                  <a:txBody>
                    <a:bodyPr/>
                    <a:lstStyle/>
                    <a:p>
                      <a:endParaRPr lang="fr-FR" dirty="0"/>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accent5">
                        <a:lumMod val="40000"/>
                        <a:lumOff val="60000"/>
                      </a:schemeClr>
                    </a:solidFill>
                  </a:tcPr>
                </a:tc>
                <a:tc>
                  <a:txBody>
                    <a:bodyPr/>
                    <a:lstStyle/>
                    <a:p>
                      <a:endParaRPr lang="fr-FR" dirty="0"/>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accent5">
                        <a:lumMod val="40000"/>
                        <a:lumOff val="60000"/>
                      </a:schemeClr>
                    </a:solidFill>
                  </a:tcPr>
                </a:tc>
                <a:tc>
                  <a:txBody>
                    <a:bodyPr/>
                    <a:lstStyle/>
                    <a:p>
                      <a:endParaRPr lang="fr-F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val="1845585262"/>
                  </a:ext>
                </a:extLst>
              </a:tr>
              <a:tr h="0">
                <a:tc>
                  <a:txBody>
                    <a:bodyPr/>
                    <a:lstStyle/>
                    <a:p>
                      <a:endParaRPr lang="fr-FR" sz="100" b="0" i="0" u="none" strike="noStrike" cap="none" dirty="0">
                        <a:solidFill>
                          <a:srgbClr val="0B2D77"/>
                        </a:solidFill>
                        <a:latin typeface="Trebuchet MS"/>
                        <a:ea typeface="Trebuchet MS"/>
                        <a:cs typeface="Trebuchet MS"/>
                        <a:sym typeface="Trebuchet MS"/>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solidFill>
                  </a:tcPr>
                </a:tc>
                <a:tc>
                  <a:txBody>
                    <a:bodyPr/>
                    <a:lstStyle/>
                    <a:p>
                      <a:endParaRPr lang="fr-FR" sz="100" b="0" i="0" u="none" strike="noStrike" cap="none" dirty="0">
                        <a:solidFill>
                          <a:srgbClr val="0B2D77"/>
                        </a:solidFill>
                        <a:latin typeface="Trebuchet MS"/>
                        <a:ea typeface="Trebuchet MS"/>
                        <a:cs typeface="Trebuchet MS"/>
                        <a:sym typeface="Trebuchet MS"/>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solidFill>
                  </a:tcPr>
                </a:tc>
                <a:tc>
                  <a:txBody>
                    <a:bodyPr/>
                    <a:lstStyle/>
                    <a:p>
                      <a:endParaRPr lang="fr-FR" sz="100" dirty="0"/>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72596543"/>
                  </a:ext>
                </a:extLst>
              </a:tr>
              <a:tr h="172564">
                <a:tc>
                  <a:txBody>
                    <a:bodyPr/>
                    <a:lstStyle/>
                    <a:p>
                      <a:r>
                        <a:rPr lang="fr-FR" sz="1400" b="0" i="0" u="none" strike="noStrike" cap="none" dirty="0" smtClean="0">
                          <a:solidFill>
                            <a:srgbClr val="0B2D77"/>
                          </a:solidFill>
                          <a:latin typeface="Trebuchet MS"/>
                          <a:ea typeface="Trebuchet MS"/>
                          <a:cs typeface="Trebuchet MS"/>
                          <a:sym typeface="Trebuchet MS"/>
                        </a:rPr>
                        <a:t>1</a:t>
                      </a:r>
                      <a:endParaRPr lang="fr-FR" sz="1400" b="0" i="0" u="none" strike="noStrike" cap="none" dirty="0">
                        <a:solidFill>
                          <a:srgbClr val="0B2D77"/>
                        </a:solidFill>
                        <a:latin typeface="Trebuchet MS"/>
                        <a:ea typeface="Trebuchet MS"/>
                        <a:cs typeface="Trebuchet MS"/>
                        <a:sym typeface="Trebuchet MS"/>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accent2">
                        <a:lumMod val="20000"/>
                        <a:lumOff val="80000"/>
                      </a:schemeClr>
                    </a:solidFill>
                  </a:tcPr>
                </a:tc>
                <a:tc>
                  <a:txBody>
                    <a:bodyPr/>
                    <a:lstStyle/>
                    <a:p>
                      <a:pPr marR="0" algn="l" rtl="0">
                        <a:lnSpc>
                          <a:spcPct val="100000"/>
                        </a:lnSpc>
                        <a:spcBef>
                          <a:spcPts val="0"/>
                        </a:spcBef>
                        <a:spcAft>
                          <a:spcPts val="0"/>
                        </a:spcAft>
                        <a:buClr>
                          <a:srgbClr val="000000"/>
                        </a:buClr>
                        <a:buFont typeface="Arial"/>
                      </a:pPr>
                      <a:r>
                        <a:rPr lang="en-US" sz="1400" b="0" i="0" u="none" strike="noStrike" cap="none" dirty="0" smtClean="0">
                          <a:solidFill>
                            <a:srgbClr val="0B2D77"/>
                          </a:solidFill>
                          <a:latin typeface="Trebuchet MS"/>
                          <a:ea typeface="Trebuchet MS"/>
                          <a:cs typeface="Trebuchet MS"/>
                          <a:sym typeface="Arial"/>
                        </a:rPr>
                        <a:t>Key Market Problems to Solve</a:t>
                      </a:r>
                      <a:endParaRPr lang="fr-FR" sz="1400" b="0" i="0" u="none" strike="noStrike" cap="none" dirty="0">
                        <a:solidFill>
                          <a:srgbClr val="0B2D77"/>
                        </a:solidFill>
                        <a:latin typeface="Trebuchet MS"/>
                        <a:ea typeface="Trebuchet MS"/>
                        <a:cs typeface="Trebuchet MS"/>
                        <a:sym typeface="Trebuchet MS"/>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accent2">
                        <a:lumMod val="20000"/>
                        <a:lumOff val="80000"/>
                      </a:schemeClr>
                    </a:solidFill>
                  </a:tcPr>
                </a:tc>
                <a:tc>
                  <a:txBody>
                    <a:bodyPr/>
                    <a:lstStyle/>
                    <a:p>
                      <a:endParaRPr lang="fr-FR" dirty="0"/>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516746873"/>
                  </a:ext>
                </a:extLst>
              </a:tr>
              <a:tr h="0">
                <a:tc>
                  <a:txBody>
                    <a:bodyPr/>
                    <a:lstStyle/>
                    <a:p>
                      <a:endParaRPr lang="fr-FR" sz="100" dirty="0"/>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solidFill>
                  </a:tcPr>
                </a:tc>
                <a:tc>
                  <a:txBody>
                    <a:bodyPr/>
                    <a:lstStyle/>
                    <a:p>
                      <a:endParaRPr lang="fr-FR" sz="100" b="0" i="0" u="none" strike="noStrike" cap="none" dirty="0">
                        <a:solidFill>
                          <a:srgbClr val="0B2D77"/>
                        </a:solidFill>
                        <a:latin typeface="Trebuchet MS"/>
                        <a:ea typeface="Trebuchet MS"/>
                        <a:cs typeface="Trebuchet MS"/>
                        <a:sym typeface="Aria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solidFill>
                  </a:tcPr>
                </a:tc>
                <a:tc>
                  <a:txBody>
                    <a:bodyPr/>
                    <a:lstStyle/>
                    <a:p>
                      <a:endParaRPr lang="fr-FR" sz="100" dirty="0"/>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56875276"/>
                  </a:ext>
                </a:extLst>
              </a:tr>
              <a:tr h="172564">
                <a:tc>
                  <a:txBody>
                    <a:bodyPr/>
                    <a:lstStyle/>
                    <a:p>
                      <a:r>
                        <a:rPr lang="fr-FR" sz="1400" b="0" i="0" u="none" strike="noStrike" cap="none" dirty="0" smtClean="0">
                          <a:solidFill>
                            <a:srgbClr val="0B2D77"/>
                          </a:solidFill>
                          <a:latin typeface="Trebuchet MS"/>
                          <a:ea typeface="Trebuchet MS"/>
                          <a:cs typeface="Trebuchet MS"/>
                          <a:sym typeface="Trebuchet MS"/>
                        </a:rPr>
                        <a:t>2</a:t>
                      </a:r>
                      <a:endParaRPr lang="fr-FR" sz="1400" b="0" i="0" u="none" strike="noStrike" cap="none" dirty="0">
                        <a:solidFill>
                          <a:srgbClr val="0B2D77"/>
                        </a:solidFill>
                        <a:latin typeface="Trebuchet MS"/>
                        <a:ea typeface="Trebuchet MS"/>
                        <a:cs typeface="Trebuchet MS"/>
                        <a:sym typeface="Trebuchet MS"/>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accent6">
                        <a:lumMod val="20000"/>
                        <a:lumOff val="80000"/>
                      </a:schemeClr>
                    </a:solidFill>
                  </a:tcPr>
                </a:tc>
                <a:tc>
                  <a:txBody>
                    <a:bodyPr/>
                    <a:lstStyle/>
                    <a:p>
                      <a:pPr marR="0" algn="l" rtl="0">
                        <a:lnSpc>
                          <a:spcPct val="100000"/>
                        </a:lnSpc>
                        <a:spcBef>
                          <a:spcPts val="0"/>
                        </a:spcBef>
                        <a:spcAft>
                          <a:spcPts val="0"/>
                        </a:spcAft>
                        <a:buClr>
                          <a:srgbClr val="000000"/>
                        </a:buClr>
                        <a:buFont typeface="Arial"/>
                      </a:pPr>
                      <a:r>
                        <a:rPr lang="fr-FR" sz="1400" b="0" i="0" u="none" strike="noStrike" cap="none" dirty="0" smtClean="0">
                          <a:solidFill>
                            <a:srgbClr val="0B2D77"/>
                          </a:solidFill>
                          <a:latin typeface="Trebuchet MS"/>
                          <a:ea typeface="Trebuchet MS"/>
                          <a:cs typeface="Trebuchet MS"/>
                          <a:sym typeface="Arial"/>
                        </a:rPr>
                        <a:t>Our Solution</a:t>
                      </a:r>
                      <a:endParaRPr lang="fr-FR" sz="1400" b="0" i="0" u="none" strike="noStrike" cap="none" dirty="0">
                        <a:solidFill>
                          <a:srgbClr val="0B2D77"/>
                        </a:solidFill>
                        <a:latin typeface="Trebuchet MS"/>
                        <a:ea typeface="Trebuchet MS"/>
                        <a:cs typeface="Trebuchet MS"/>
                        <a:sym typeface="Trebuchet MS"/>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accent6">
                        <a:lumMod val="20000"/>
                        <a:lumOff val="80000"/>
                      </a:schemeClr>
                    </a:solidFill>
                  </a:tcPr>
                </a:tc>
                <a:tc>
                  <a:txBody>
                    <a:bodyPr/>
                    <a:lstStyle/>
                    <a:p>
                      <a:endParaRPr lang="fr-FR" dirty="0"/>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38777729"/>
                  </a:ext>
                </a:extLst>
              </a:tr>
              <a:tr h="0">
                <a:tc>
                  <a:txBody>
                    <a:bodyPr/>
                    <a:lstStyle/>
                    <a:p>
                      <a:endParaRPr lang="fr-FR" sz="100" dirty="0"/>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solidFill>
                  </a:tcPr>
                </a:tc>
                <a:tc>
                  <a:txBody>
                    <a:bodyPr/>
                    <a:lstStyle/>
                    <a:p>
                      <a:endParaRPr lang="fr-FR" sz="100" b="0" i="0" u="none" strike="noStrike" cap="none" dirty="0">
                        <a:solidFill>
                          <a:srgbClr val="0B2D77"/>
                        </a:solidFill>
                        <a:latin typeface="Trebuchet MS"/>
                        <a:ea typeface="Trebuchet MS"/>
                        <a:cs typeface="Trebuchet MS"/>
                        <a:sym typeface="Aria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solidFill>
                  </a:tcPr>
                </a:tc>
                <a:tc>
                  <a:txBody>
                    <a:bodyPr/>
                    <a:lstStyle/>
                    <a:p>
                      <a:endParaRPr lang="fr-FR" sz="100" dirty="0"/>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04640077"/>
                  </a:ext>
                </a:extLst>
              </a:tr>
              <a:tr h="172564">
                <a:tc>
                  <a:txBody>
                    <a:bodyPr/>
                    <a:lstStyle/>
                    <a:p>
                      <a:pPr marR="0" algn="l" rtl="0">
                        <a:lnSpc>
                          <a:spcPct val="100000"/>
                        </a:lnSpc>
                        <a:spcBef>
                          <a:spcPts val="0"/>
                        </a:spcBef>
                        <a:spcAft>
                          <a:spcPts val="0"/>
                        </a:spcAft>
                        <a:buClr>
                          <a:srgbClr val="000000"/>
                        </a:buClr>
                        <a:buFont typeface="Arial"/>
                      </a:pPr>
                      <a:r>
                        <a:rPr lang="fr-FR" sz="1400" b="0" i="0" u="none" strike="noStrike" cap="none" dirty="0" smtClean="0">
                          <a:solidFill>
                            <a:srgbClr val="0B2D77"/>
                          </a:solidFill>
                          <a:latin typeface="Trebuchet MS"/>
                          <a:ea typeface="Trebuchet MS"/>
                          <a:cs typeface="Trebuchet MS"/>
                          <a:sym typeface="Arial"/>
                        </a:rPr>
                        <a:t>3</a:t>
                      </a:r>
                      <a:endParaRPr lang="fr-FR" sz="1400" b="0" i="0" u="none" strike="noStrike" cap="none" dirty="0">
                        <a:solidFill>
                          <a:srgbClr val="0B2D77"/>
                        </a:solidFill>
                        <a:latin typeface="Trebuchet MS"/>
                        <a:ea typeface="Trebuchet MS"/>
                        <a:cs typeface="Trebuchet MS"/>
                        <a:sym typeface="Aria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sz="1400" b="0" i="0" u="none" strike="noStrike" cap="none" dirty="0" smtClean="0">
                          <a:solidFill>
                            <a:srgbClr val="0B2D77"/>
                          </a:solidFill>
                          <a:latin typeface="Trebuchet MS"/>
                          <a:ea typeface="Trebuchet MS"/>
                          <a:cs typeface="Trebuchet MS"/>
                          <a:sym typeface="Arial"/>
                        </a:rPr>
                        <a:t>The key </a:t>
                      </a:r>
                      <a:r>
                        <a:rPr lang="fr-FR" sz="1400" b="0" i="0" u="none" strike="noStrike" cap="none" dirty="0" err="1" smtClean="0">
                          <a:solidFill>
                            <a:srgbClr val="0B2D77"/>
                          </a:solidFill>
                          <a:latin typeface="Trebuchet MS"/>
                          <a:ea typeface="Trebuchet MS"/>
                          <a:cs typeface="Trebuchet MS"/>
                          <a:sym typeface="Arial"/>
                        </a:rPr>
                        <a:t>features</a:t>
                      </a:r>
                      <a:r>
                        <a:rPr lang="fr-FR" sz="1400" b="0" i="0" u="none" strike="noStrike" cap="none" dirty="0" smtClean="0">
                          <a:solidFill>
                            <a:srgbClr val="0B2D77"/>
                          </a:solidFill>
                          <a:latin typeface="Trebuchet MS"/>
                          <a:ea typeface="Trebuchet MS"/>
                          <a:cs typeface="Trebuchet MS"/>
                          <a:sym typeface="Arial"/>
                        </a:rPr>
                        <a:t>? </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accent4">
                        <a:lumMod val="40000"/>
                        <a:lumOff val="60000"/>
                      </a:schemeClr>
                    </a:solidFill>
                  </a:tcPr>
                </a:tc>
                <a:tc>
                  <a:txBody>
                    <a:bodyPr/>
                    <a:lstStyle/>
                    <a:p>
                      <a:pPr marR="0" algn="l" rtl="0">
                        <a:lnSpc>
                          <a:spcPct val="100000"/>
                        </a:lnSpc>
                        <a:spcBef>
                          <a:spcPts val="0"/>
                        </a:spcBef>
                        <a:spcAft>
                          <a:spcPts val="0"/>
                        </a:spcAft>
                        <a:buClr>
                          <a:srgbClr val="000000"/>
                        </a:buClr>
                        <a:buFont typeface="Arial"/>
                      </a:pPr>
                      <a:endParaRPr lang="fr-FR" sz="1400" b="0" i="0" u="none" strike="noStrike" cap="none" dirty="0">
                        <a:solidFill>
                          <a:schemeClr val="dk1"/>
                        </a:solidFill>
                        <a:latin typeface="Arial"/>
                        <a:ea typeface="Arial"/>
                        <a:cs typeface="Arial"/>
                        <a:sym typeface="Aria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accent4">
                        <a:lumMod val="40000"/>
                        <a:lumOff val="60000"/>
                      </a:schemeClr>
                    </a:solidFill>
                  </a:tcPr>
                </a:tc>
                <a:extLst>
                  <a:ext uri="{0D108BD9-81ED-4DB2-BD59-A6C34878D82A}">
                    <a16:rowId xmlns:a16="http://schemas.microsoft.com/office/drawing/2014/main" val="2248786054"/>
                  </a:ext>
                </a:extLst>
              </a:tr>
              <a:tr h="0">
                <a:tc>
                  <a:txBody>
                    <a:bodyPr/>
                    <a:lstStyle/>
                    <a:p>
                      <a:endParaRPr lang="fr-FR" sz="100" dirty="0"/>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solidFill>
                  </a:tcPr>
                </a:tc>
                <a:tc>
                  <a:txBody>
                    <a:bodyPr/>
                    <a:lstStyle/>
                    <a:p>
                      <a:endParaRPr lang="fr-FR" sz="100" b="0" i="0" u="none" strike="noStrike" cap="none" dirty="0">
                        <a:solidFill>
                          <a:srgbClr val="0B2D77"/>
                        </a:solidFill>
                        <a:latin typeface="Trebuchet MS"/>
                        <a:ea typeface="Trebuchet MS"/>
                        <a:cs typeface="Trebuchet MS"/>
                        <a:sym typeface="Aria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solidFill>
                  </a:tcPr>
                </a:tc>
                <a:tc>
                  <a:txBody>
                    <a:bodyPr/>
                    <a:lstStyle/>
                    <a:p>
                      <a:endParaRPr lang="fr-FR" sz="100" dirty="0"/>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63814937"/>
                  </a:ext>
                </a:extLst>
              </a:tr>
              <a:tr h="172564">
                <a:tc>
                  <a:txBody>
                    <a:bodyPr/>
                    <a:lstStyle/>
                    <a:p>
                      <a:pPr marR="0" algn="l" rtl="0">
                        <a:lnSpc>
                          <a:spcPct val="100000"/>
                        </a:lnSpc>
                        <a:spcBef>
                          <a:spcPts val="0"/>
                        </a:spcBef>
                        <a:spcAft>
                          <a:spcPts val="0"/>
                        </a:spcAft>
                        <a:buClr>
                          <a:srgbClr val="000000"/>
                        </a:buClr>
                        <a:buFont typeface="Arial"/>
                      </a:pPr>
                      <a:r>
                        <a:rPr lang="fr-FR" sz="1400" b="0" i="0" u="none" strike="noStrike" cap="none" dirty="0" smtClean="0">
                          <a:solidFill>
                            <a:srgbClr val="0B2D77"/>
                          </a:solidFill>
                          <a:latin typeface="Trebuchet MS"/>
                          <a:ea typeface="Trebuchet MS"/>
                          <a:cs typeface="Trebuchet MS"/>
                          <a:sym typeface="Arial"/>
                        </a:rPr>
                        <a:t>4</a:t>
                      </a:r>
                      <a:endParaRPr lang="fr-FR" sz="1400" b="0" i="0" u="none" strike="noStrike" cap="none" dirty="0">
                        <a:solidFill>
                          <a:srgbClr val="0B2D77"/>
                        </a:solidFill>
                        <a:latin typeface="Trebuchet MS"/>
                        <a:ea typeface="Trebuchet MS"/>
                        <a:cs typeface="Trebuchet MS"/>
                        <a:sym typeface="Aria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accent2">
                        <a:lumMod val="40000"/>
                        <a:lumOff val="60000"/>
                      </a:schemeClr>
                    </a:solidFill>
                  </a:tcPr>
                </a:tc>
                <a:tc>
                  <a:txBody>
                    <a:bodyPr/>
                    <a:lstStyle/>
                    <a:p>
                      <a:pPr marR="0" algn="l" rtl="0">
                        <a:lnSpc>
                          <a:spcPct val="100000"/>
                        </a:lnSpc>
                        <a:spcBef>
                          <a:spcPts val="0"/>
                        </a:spcBef>
                        <a:spcAft>
                          <a:spcPts val="0"/>
                        </a:spcAft>
                        <a:buClr>
                          <a:srgbClr val="000000"/>
                        </a:buClr>
                        <a:buFont typeface="Arial"/>
                      </a:pPr>
                      <a:r>
                        <a:rPr lang="fr-FR" sz="1400" b="0" i="0" u="none" strike="noStrike" cap="none" dirty="0" smtClean="0">
                          <a:solidFill>
                            <a:srgbClr val="0B2D77"/>
                          </a:solidFill>
                          <a:latin typeface="Trebuchet MS"/>
                          <a:ea typeface="Trebuchet MS"/>
                          <a:cs typeface="Trebuchet MS"/>
                          <a:sym typeface="Arial"/>
                        </a:rPr>
                        <a:t>Our</a:t>
                      </a:r>
                      <a:r>
                        <a:rPr lang="fr-FR" sz="1400" b="0" i="0" u="none" strike="noStrike" cap="none" baseline="0" dirty="0" smtClean="0">
                          <a:solidFill>
                            <a:srgbClr val="0B2D77"/>
                          </a:solidFill>
                          <a:latin typeface="Trebuchet MS"/>
                          <a:ea typeface="Trebuchet MS"/>
                          <a:cs typeface="Trebuchet MS"/>
                          <a:sym typeface="Arial"/>
                        </a:rPr>
                        <a:t> </a:t>
                      </a:r>
                      <a:r>
                        <a:rPr lang="fr-FR" sz="1400" b="0" i="0" u="none" strike="noStrike" cap="none" dirty="0" smtClean="0">
                          <a:solidFill>
                            <a:srgbClr val="0B2D77"/>
                          </a:solidFill>
                          <a:latin typeface="Trebuchet MS"/>
                          <a:ea typeface="Trebuchet MS"/>
                          <a:cs typeface="Trebuchet MS"/>
                          <a:sym typeface="Arial"/>
                        </a:rPr>
                        <a:t>Product</a:t>
                      </a:r>
                      <a:endParaRPr lang="fr-FR" sz="1400" b="0" i="0" u="none" strike="noStrike" cap="none" dirty="0">
                        <a:solidFill>
                          <a:srgbClr val="0B2D77"/>
                        </a:solidFill>
                        <a:latin typeface="Trebuchet MS"/>
                        <a:ea typeface="Trebuchet MS"/>
                        <a:cs typeface="Trebuchet MS"/>
                        <a:sym typeface="Aria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accent2">
                        <a:lumMod val="40000"/>
                        <a:lumOff val="60000"/>
                      </a:schemeClr>
                    </a:solidFill>
                  </a:tcPr>
                </a:tc>
                <a:tc>
                  <a:txBody>
                    <a:bodyPr/>
                    <a:lstStyle/>
                    <a:p>
                      <a:pPr marR="0" algn="l" rtl="0">
                        <a:lnSpc>
                          <a:spcPct val="100000"/>
                        </a:lnSpc>
                        <a:spcBef>
                          <a:spcPts val="0"/>
                        </a:spcBef>
                        <a:spcAft>
                          <a:spcPts val="0"/>
                        </a:spcAft>
                        <a:buClr>
                          <a:srgbClr val="000000"/>
                        </a:buClr>
                        <a:buFont typeface="Arial"/>
                      </a:pPr>
                      <a:endParaRPr lang="fr-FR" sz="1400" b="0" i="0" u="none" strike="noStrike" cap="none" dirty="0">
                        <a:solidFill>
                          <a:schemeClr val="dk1"/>
                        </a:solidFill>
                        <a:latin typeface="Arial"/>
                        <a:ea typeface="Arial"/>
                        <a:cs typeface="Arial"/>
                        <a:sym typeface="Aria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2000421011"/>
                  </a:ext>
                </a:extLst>
              </a:tr>
              <a:tr h="0">
                <a:tc>
                  <a:txBody>
                    <a:bodyPr/>
                    <a:lstStyle/>
                    <a:p>
                      <a:endParaRPr lang="fr-FR" sz="100" dirty="0"/>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solidFill>
                  </a:tcPr>
                </a:tc>
                <a:tc>
                  <a:txBody>
                    <a:bodyPr/>
                    <a:lstStyle/>
                    <a:p>
                      <a:endParaRPr lang="fr-FR" sz="100" b="0" i="0" u="none" strike="noStrike" cap="none" dirty="0">
                        <a:solidFill>
                          <a:srgbClr val="0B2D77"/>
                        </a:solidFill>
                        <a:latin typeface="Trebuchet MS"/>
                        <a:ea typeface="Trebuchet MS"/>
                        <a:cs typeface="Trebuchet MS"/>
                        <a:sym typeface="Aria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solidFill>
                  </a:tcPr>
                </a:tc>
                <a:tc>
                  <a:txBody>
                    <a:bodyPr/>
                    <a:lstStyle/>
                    <a:p>
                      <a:endParaRPr lang="fr-FR" sz="100" dirty="0"/>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07852023"/>
                  </a:ext>
                </a:extLst>
              </a:tr>
              <a:tr h="172564">
                <a:tc>
                  <a:txBody>
                    <a:bodyPr/>
                    <a:lstStyle/>
                    <a:p>
                      <a:pPr marR="0" algn="l" rtl="0">
                        <a:lnSpc>
                          <a:spcPct val="100000"/>
                        </a:lnSpc>
                        <a:spcBef>
                          <a:spcPts val="0"/>
                        </a:spcBef>
                        <a:spcAft>
                          <a:spcPts val="0"/>
                        </a:spcAft>
                        <a:buClr>
                          <a:srgbClr val="000000"/>
                        </a:buClr>
                        <a:buFont typeface="Arial"/>
                      </a:pPr>
                      <a:r>
                        <a:rPr lang="fr-FR" sz="1400" b="0" i="0" u="none" strike="noStrike" cap="none" dirty="0" smtClean="0">
                          <a:solidFill>
                            <a:srgbClr val="0B2D77"/>
                          </a:solidFill>
                          <a:latin typeface="Trebuchet MS"/>
                          <a:ea typeface="Trebuchet MS"/>
                          <a:cs typeface="Trebuchet MS"/>
                          <a:sym typeface="Arial"/>
                        </a:rPr>
                        <a:t>5</a:t>
                      </a:r>
                      <a:endParaRPr lang="fr-FR" sz="1400" b="0" i="0" u="none" strike="noStrike" cap="none" dirty="0">
                        <a:solidFill>
                          <a:srgbClr val="0B2D77"/>
                        </a:solidFill>
                        <a:latin typeface="Trebuchet MS"/>
                        <a:ea typeface="Trebuchet MS"/>
                        <a:cs typeface="Trebuchet MS"/>
                        <a:sym typeface="Aria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accent3">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dirty="0" err="1" smtClean="0">
                          <a:solidFill>
                            <a:srgbClr val="0B2D77"/>
                          </a:solidFill>
                          <a:latin typeface="Trebuchet MS"/>
                          <a:ea typeface="Trebuchet MS"/>
                          <a:cs typeface="Trebuchet MS"/>
                        </a:rPr>
                        <a:t>Competitive</a:t>
                      </a:r>
                      <a:r>
                        <a:rPr lang="fr-FR" dirty="0" smtClean="0">
                          <a:solidFill>
                            <a:srgbClr val="0B2D77"/>
                          </a:solidFill>
                          <a:latin typeface="Trebuchet MS"/>
                          <a:ea typeface="Trebuchet MS"/>
                          <a:cs typeface="Trebuchet MS"/>
                        </a:rPr>
                        <a:t> </a:t>
                      </a:r>
                      <a:r>
                        <a:rPr lang="fr-FR" dirty="0" err="1" smtClean="0">
                          <a:solidFill>
                            <a:srgbClr val="0B2D77"/>
                          </a:solidFill>
                          <a:latin typeface="Trebuchet MS"/>
                          <a:ea typeface="Trebuchet MS"/>
                          <a:cs typeface="Trebuchet MS"/>
                        </a:rPr>
                        <a:t>Analysis</a:t>
                      </a:r>
                      <a:endParaRPr lang="fr-FR" dirty="0" smtClean="0">
                        <a:solidFill>
                          <a:srgbClr val="0B2D77"/>
                        </a:solidFill>
                        <a:latin typeface="Trebuchet MS"/>
                        <a:ea typeface="Trebuchet MS"/>
                        <a:cs typeface="Trebuchet MS"/>
                        <a:sym typeface="Trebuchet MS"/>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accent3">
                        <a:lumMod val="40000"/>
                        <a:lumOff val="60000"/>
                      </a:schemeClr>
                    </a:solidFill>
                  </a:tcPr>
                </a:tc>
                <a:tc>
                  <a:txBody>
                    <a:bodyPr/>
                    <a:lstStyle/>
                    <a:p>
                      <a:endParaRPr lang="fr-FR" dirty="0"/>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436388989"/>
                  </a:ext>
                </a:extLst>
              </a:tr>
              <a:tr h="0">
                <a:tc>
                  <a:txBody>
                    <a:bodyPr/>
                    <a:lstStyle/>
                    <a:p>
                      <a:endParaRPr lang="fr-FR" sz="100" dirty="0"/>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solidFill>
                  </a:tcPr>
                </a:tc>
                <a:tc>
                  <a:txBody>
                    <a:bodyPr/>
                    <a:lstStyle/>
                    <a:p>
                      <a:pPr marR="0" algn="l" rtl="0">
                        <a:lnSpc>
                          <a:spcPct val="100000"/>
                        </a:lnSpc>
                        <a:spcBef>
                          <a:spcPts val="0"/>
                        </a:spcBef>
                        <a:spcAft>
                          <a:spcPts val="0"/>
                        </a:spcAft>
                        <a:buClr>
                          <a:srgbClr val="000000"/>
                        </a:buClr>
                        <a:buFont typeface="Arial"/>
                      </a:pPr>
                      <a:endParaRPr lang="fr-FR" sz="100" b="0" i="0" u="none" strike="noStrike" cap="none" dirty="0">
                        <a:solidFill>
                          <a:srgbClr val="0B2D77"/>
                        </a:solidFill>
                        <a:latin typeface="Trebuchet MS"/>
                        <a:ea typeface="Trebuchet MS"/>
                        <a:cs typeface="Trebuchet MS"/>
                        <a:sym typeface="Aria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solidFill>
                  </a:tcPr>
                </a:tc>
                <a:tc>
                  <a:txBody>
                    <a:bodyPr/>
                    <a:lstStyle/>
                    <a:p>
                      <a:endParaRPr lang="fr-FR" sz="100" dirty="0"/>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16474477"/>
                  </a:ext>
                </a:extLst>
              </a:tr>
              <a:tr h="172564">
                <a:tc>
                  <a:txBody>
                    <a:bodyPr/>
                    <a:lstStyle/>
                    <a:p>
                      <a:pPr marR="0" algn="l" rtl="0">
                        <a:lnSpc>
                          <a:spcPct val="100000"/>
                        </a:lnSpc>
                        <a:spcBef>
                          <a:spcPts val="0"/>
                        </a:spcBef>
                        <a:spcAft>
                          <a:spcPts val="0"/>
                        </a:spcAft>
                        <a:buClr>
                          <a:srgbClr val="000000"/>
                        </a:buClr>
                        <a:buFont typeface="Arial"/>
                      </a:pPr>
                      <a:r>
                        <a:rPr lang="fr-FR" sz="1400" b="0" i="0" u="none" strike="noStrike" cap="none" dirty="0" smtClean="0">
                          <a:solidFill>
                            <a:srgbClr val="0B2D77"/>
                          </a:solidFill>
                          <a:latin typeface="Trebuchet MS"/>
                          <a:ea typeface="Trebuchet MS"/>
                          <a:cs typeface="Trebuchet MS"/>
                          <a:sym typeface="Arial"/>
                        </a:rPr>
                        <a:t>6</a:t>
                      </a:r>
                      <a:endParaRPr lang="fr-FR" sz="1400" b="0" i="0" u="none" strike="noStrike" cap="none" dirty="0">
                        <a:solidFill>
                          <a:srgbClr val="0B2D77"/>
                        </a:solidFill>
                        <a:latin typeface="Trebuchet MS"/>
                        <a:ea typeface="Trebuchet MS"/>
                        <a:cs typeface="Trebuchet MS"/>
                        <a:sym typeface="Aria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C9DCF3"/>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sz="1400" b="0" i="0" u="none" strike="noStrike" cap="none" dirty="0" err="1" smtClean="0">
                          <a:solidFill>
                            <a:srgbClr val="0B2D77"/>
                          </a:solidFill>
                          <a:latin typeface="Trebuchet MS"/>
                          <a:ea typeface="Trebuchet MS"/>
                          <a:cs typeface="Trebuchet MS"/>
                          <a:sym typeface="Arial"/>
                        </a:rPr>
                        <a:t>Technology</a:t>
                      </a:r>
                      <a:endParaRPr lang="fr-FR" sz="1400" b="0" i="0" u="none" strike="noStrike" cap="none" dirty="0" smtClean="0">
                        <a:solidFill>
                          <a:srgbClr val="0B2D77"/>
                        </a:solidFill>
                        <a:latin typeface="Trebuchet MS"/>
                        <a:ea typeface="Trebuchet MS"/>
                        <a:cs typeface="Trebuchet MS"/>
                        <a:sym typeface="Aria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C9DCF3"/>
                    </a:solidFill>
                  </a:tcPr>
                </a:tc>
                <a:tc>
                  <a:txBody>
                    <a:bodyPr/>
                    <a:lstStyle/>
                    <a:p>
                      <a:endParaRPr lang="fr-FR" dirty="0"/>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C9DCF3"/>
                    </a:solidFill>
                  </a:tcPr>
                </a:tc>
                <a:extLst>
                  <a:ext uri="{0D108BD9-81ED-4DB2-BD59-A6C34878D82A}">
                    <a16:rowId xmlns:a16="http://schemas.microsoft.com/office/drawing/2014/main" val="3136751834"/>
                  </a:ext>
                </a:extLst>
              </a:tr>
              <a:tr h="0">
                <a:tc>
                  <a:txBody>
                    <a:bodyPr/>
                    <a:lstStyle/>
                    <a:p>
                      <a:endParaRPr lang="fr-FR" sz="100" dirty="0"/>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solidFill>
                  </a:tcPr>
                </a:tc>
                <a:tc>
                  <a:txBody>
                    <a:bodyPr/>
                    <a:lstStyle/>
                    <a:p>
                      <a:pPr marR="0" algn="l" rtl="0">
                        <a:lnSpc>
                          <a:spcPct val="100000"/>
                        </a:lnSpc>
                        <a:spcBef>
                          <a:spcPts val="0"/>
                        </a:spcBef>
                        <a:spcAft>
                          <a:spcPts val="0"/>
                        </a:spcAft>
                        <a:buClr>
                          <a:srgbClr val="000000"/>
                        </a:buClr>
                        <a:buFont typeface="Arial"/>
                      </a:pPr>
                      <a:endParaRPr lang="fr-FR" sz="100" b="0" i="0" u="none" strike="noStrike" cap="none" dirty="0">
                        <a:solidFill>
                          <a:srgbClr val="0B2D77"/>
                        </a:solidFill>
                        <a:latin typeface="Trebuchet MS"/>
                        <a:ea typeface="Trebuchet MS"/>
                        <a:cs typeface="Trebuchet MS"/>
                        <a:sym typeface="Aria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solidFill>
                  </a:tcPr>
                </a:tc>
                <a:tc>
                  <a:txBody>
                    <a:bodyPr/>
                    <a:lstStyle/>
                    <a:p>
                      <a:endParaRPr lang="fr-FR" sz="100" dirty="0"/>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51395659"/>
                  </a:ext>
                </a:extLst>
              </a:tr>
              <a:tr h="172564">
                <a:tc>
                  <a:txBody>
                    <a:bodyPr/>
                    <a:lstStyle/>
                    <a:p>
                      <a:pPr marR="0" algn="l" rtl="0">
                        <a:lnSpc>
                          <a:spcPct val="100000"/>
                        </a:lnSpc>
                        <a:spcBef>
                          <a:spcPts val="0"/>
                        </a:spcBef>
                        <a:spcAft>
                          <a:spcPts val="0"/>
                        </a:spcAft>
                        <a:buClr>
                          <a:srgbClr val="000000"/>
                        </a:buClr>
                        <a:buFont typeface="Arial"/>
                      </a:pPr>
                      <a:r>
                        <a:rPr lang="fr-FR" sz="1400" b="0" i="0" u="none" strike="noStrike" cap="none" dirty="0" smtClean="0">
                          <a:solidFill>
                            <a:srgbClr val="0B2D77"/>
                          </a:solidFill>
                          <a:latin typeface="Trebuchet MS"/>
                          <a:ea typeface="Trebuchet MS"/>
                          <a:cs typeface="Trebuchet MS"/>
                          <a:sym typeface="Arial"/>
                        </a:rPr>
                        <a:t>7</a:t>
                      </a:r>
                      <a:endParaRPr lang="fr-FR" sz="1400" b="0" i="0" u="none" strike="noStrike" cap="none" dirty="0">
                        <a:solidFill>
                          <a:srgbClr val="0B2D77"/>
                        </a:solidFill>
                        <a:latin typeface="Trebuchet MS"/>
                        <a:ea typeface="Trebuchet MS"/>
                        <a:cs typeface="Trebuchet MS"/>
                        <a:sym typeface="Aria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DFE6B6"/>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b="0" i="0" u="none" strike="noStrike" cap="none" dirty="0" smtClean="0">
                          <a:solidFill>
                            <a:srgbClr val="0B2D77"/>
                          </a:solidFill>
                          <a:latin typeface="Trebuchet MS"/>
                          <a:ea typeface="Trebuchet MS"/>
                          <a:cs typeface="Trebuchet MS"/>
                          <a:sym typeface="Arial"/>
                        </a:rPr>
                        <a:t>Why this project is solid and must be executed</a:t>
                      </a:r>
                      <a:endParaRPr lang="ar-SA" sz="1400" b="0" i="0" u="none" strike="noStrike" cap="none" dirty="0" smtClean="0">
                        <a:solidFill>
                          <a:srgbClr val="0B2D77"/>
                        </a:solidFill>
                        <a:latin typeface="Trebuchet MS"/>
                        <a:ea typeface="Trebuchet MS"/>
                        <a:cs typeface="Trebuchet MS"/>
                        <a:sym typeface="Aria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DFE6B6"/>
                    </a:solidFill>
                  </a:tcPr>
                </a:tc>
                <a:tc>
                  <a:txBody>
                    <a:bodyPr/>
                    <a:lstStyle/>
                    <a:p>
                      <a:endParaRPr lang="fr-FR" dirty="0"/>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DFE6B6"/>
                    </a:solidFill>
                  </a:tcPr>
                </a:tc>
                <a:extLst>
                  <a:ext uri="{0D108BD9-81ED-4DB2-BD59-A6C34878D82A}">
                    <a16:rowId xmlns:a16="http://schemas.microsoft.com/office/drawing/2014/main" val="3046681584"/>
                  </a:ext>
                </a:extLst>
              </a:tr>
              <a:tr h="0">
                <a:tc>
                  <a:txBody>
                    <a:bodyPr/>
                    <a:lstStyle/>
                    <a:p>
                      <a:endParaRPr lang="fr-FR" sz="100" dirty="0"/>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fr-FR" sz="200" b="0" i="0" u="none" strike="noStrike" cap="none" dirty="0" smtClean="0">
                        <a:solidFill>
                          <a:srgbClr val="0B2D77"/>
                        </a:solidFill>
                        <a:latin typeface="Trebuchet MS"/>
                        <a:ea typeface="Trebuchet MS"/>
                        <a:cs typeface="Trebuchet MS"/>
                        <a:sym typeface="Aria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endParaRPr lang="fr-FR" sz="200" dirty="0"/>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extLst>
                  <a:ext uri="{0D108BD9-81ED-4DB2-BD59-A6C34878D82A}">
                    <a16:rowId xmlns:a16="http://schemas.microsoft.com/office/drawing/2014/main" val="2366935792"/>
                  </a:ext>
                </a:extLst>
              </a:tr>
              <a:tr h="172564">
                <a:tc>
                  <a:txBody>
                    <a:bodyPr/>
                    <a:lstStyle/>
                    <a:p>
                      <a:pPr marR="0" algn="l" rtl="0">
                        <a:lnSpc>
                          <a:spcPct val="100000"/>
                        </a:lnSpc>
                        <a:spcBef>
                          <a:spcPts val="0"/>
                        </a:spcBef>
                        <a:spcAft>
                          <a:spcPts val="0"/>
                        </a:spcAft>
                        <a:buClr>
                          <a:srgbClr val="000000"/>
                        </a:buClr>
                        <a:buFont typeface="Arial"/>
                      </a:pPr>
                      <a:r>
                        <a:rPr lang="fr-FR" sz="1400" b="0" i="0" u="none" strike="noStrike" cap="none" dirty="0" smtClean="0">
                          <a:solidFill>
                            <a:srgbClr val="0B2D77"/>
                          </a:solidFill>
                          <a:latin typeface="Trebuchet MS"/>
                          <a:ea typeface="Trebuchet MS"/>
                          <a:cs typeface="Trebuchet MS"/>
                          <a:sym typeface="Arial"/>
                        </a:rPr>
                        <a:t>8</a:t>
                      </a:r>
                      <a:endParaRPr lang="fr-FR" sz="1400" b="0" i="0" u="none" strike="noStrike" cap="none" dirty="0">
                        <a:solidFill>
                          <a:srgbClr val="0B2D77"/>
                        </a:solidFill>
                        <a:latin typeface="Trebuchet MS"/>
                        <a:ea typeface="Trebuchet MS"/>
                        <a:cs typeface="Trebuchet MS"/>
                        <a:sym typeface="Aria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accent6">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sz="1400" b="0" i="0" u="none" strike="noStrike" cap="none" dirty="0" err="1" smtClean="0">
                          <a:solidFill>
                            <a:srgbClr val="0B2D77"/>
                          </a:solidFill>
                          <a:latin typeface="Trebuchet MS"/>
                          <a:ea typeface="Trebuchet MS"/>
                          <a:cs typeface="Trebuchet MS"/>
                          <a:sym typeface="Arial"/>
                        </a:rPr>
                        <a:t>Rodmap</a:t>
                      </a:r>
                      <a:endParaRPr lang="fr-FR" sz="1400" b="0" i="0" u="none" strike="noStrike" cap="none" dirty="0" smtClean="0">
                        <a:solidFill>
                          <a:srgbClr val="0B2D77"/>
                        </a:solidFill>
                        <a:latin typeface="Trebuchet MS"/>
                        <a:ea typeface="Trebuchet MS"/>
                        <a:cs typeface="Trebuchet MS"/>
                        <a:sym typeface="Aria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accent6">
                        <a:lumMod val="60000"/>
                        <a:lumOff val="40000"/>
                      </a:schemeClr>
                    </a:solidFill>
                  </a:tcPr>
                </a:tc>
                <a:tc>
                  <a:txBody>
                    <a:bodyPr/>
                    <a:lstStyle/>
                    <a:p>
                      <a:endParaRPr lang="fr-FR" dirty="0"/>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accent6">
                        <a:lumMod val="60000"/>
                        <a:lumOff val="40000"/>
                      </a:schemeClr>
                    </a:solidFill>
                  </a:tcPr>
                </a:tc>
                <a:extLst>
                  <a:ext uri="{0D108BD9-81ED-4DB2-BD59-A6C34878D82A}">
                    <a16:rowId xmlns:a16="http://schemas.microsoft.com/office/drawing/2014/main" val="914955339"/>
                  </a:ext>
                </a:extLst>
              </a:tr>
              <a:tr h="0">
                <a:tc>
                  <a:txBody>
                    <a:bodyPr/>
                    <a:lstStyle/>
                    <a:p>
                      <a:pPr marR="0" algn="l" rtl="0">
                        <a:lnSpc>
                          <a:spcPct val="100000"/>
                        </a:lnSpc>
                        <a:spcBef>
                          <a:spcPts val="0"/>
                        </a:spcBef>
                        <a:spcAft>
                          <a:spcPts val="0"/>
                        </a:spcAft>
                        <a:buClr>
                          <a:srgbClr val="000000"/>
                        </a:buClr>
                        <a:buFont typeface="Arial"/>
                      </a:pPr>
                      <a:endParaRPr lang="fr-FR" sz="100" b="0" i="0" u="none" strike="noStrike" cap="none" dirty="0">
                        <a:solidFill>
                          <a:srgbClr val="0B2D77"/>
                        </a:solidFill>
                        <a:latin typeface="Trebuchet MS"/>
                        <a:ea typeface="Trebuchet MS"/>
                        <a:cs typeface="Trebuchet MS"/>
                        <a:sym typeface="Aria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solidFill>
                  </a:tcPr>
                </a:tc>
                <a:tc>
                  <a:txBody>
                    <a:bodyPr/>
                    <a:lstStyle/>
                    <a:p>
                      <a:pPr marR="0" algn="l" rtl="0">
                        <a:lnSpc>
                          <a:spcPct val="100000"/>
                        </a:lnSpc>
                        <a:spcBef>
                          <a:spcPts val="0"/>
                        </a:spcBef>
                        <a:spcAft>
                          <a:spcPts val="0"/>
                        </a:spcAft>
                        <a:buClr>
                          <a:srgbClr val="000000"/>
                        </a:buClr>
                        <a:buFont typeface="Arial"/>
                      </a:pPr>
                      <a:endParaRPr lang="fr-FR" sz="100" b="0" i="0" u="none" strike="noStrike" cap="none" dirty="0">
                        <a:solidFill>
                          <a:srgbClr val="0B2D77"/>
                        </a:solidFill>
                        <a:latin typeface="Trebuchet MS"/>
                        <a:ea typeface="Trebuchet MS"/>
                        <a:cs typeface="Trebuchet MS"/>
                        <a:sym typeface="Aria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solidFill>
                  </a:tcPr>
                </a:tc>
                <a:tc>
                  <a:txBody>
                    <a:bodyPr/>
                    <a:lstStyle/>
                    <a:p>
                      <a:endParaRPr lang="fr-FR" sz="100" dirty="0"/>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85395290"/>
                  </a:ext>
                </a:extLst>
              </a:tr>
              <a:tr h="172564">
                <a:tc>
                  <a:txBody>
                    <a:bodyPr/>
                    <a:lstStyle/>
                    <a:p>
                      <a:pPr marR="0" algn="l" rtl="0">
                        <a:lnSpc>
                          <a:spcPct val="100000"/>
                        </a:lnSpc>
                        <a:spcBef>
                          <a:spcPts val="0"/>
                        </a:spcBef>
                        <a:spcAft>
                          <a:spcPts val="0"/>
                        </a:spcAft>
                        <a:buClr>
                          <a:srgbClr val="000000"/>
                        </a:buClr>
                        <a:buFont typeface="Arial"/>
                      </a:pPr>
                      <a:r>
                        <a:rPr lang="fr-FR" sz="1400" b="0" i="0" u="none" strike="noStrike" cap="none" dirty="0" smtClean="0">
                          <a:solidFill>
                            <a:srgbClr val="0B2D77"/>
                          </a:solidFill>
                          <a:latin typeface="Trebuchet MS"/>
                          <a:ea typeface="Trebuchet MS"/>
                          <a:cs typeface="Trebuchet MS"/>
                          <a:sym typeface="Arial"/>
                        </a:rPr>
                        <a:t>9</a:t>
                      </a:r>
                      <a:endParaRPr lang="fr-FR" sz="1400" b="0" i="0" u="none" strike="noStrike" cap="none" dirty="0">
                        <a:solidFill>
                          <a:srgbClr val="0B2D77"/>
                        </a:solidFill>
                        <a:latin typeface="Trebuchet MS"/>
                        <a:ea typeface="Trebuchet MS"/>
                        <a:cs typeface="Trebuchet MS"/>
                        <a:sym typeface="Aria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C1776F"/>
                    </a:solidFill>
                  </a:tcPr>
                </a:tc>
                <a:tc>
                  <a:txBody>
                    <a:bodyPr/>
                    <a:lstStyle/>
                    <a:p>
                      <a:pPr marR="0" algn="l" rtl="0">
                        <a:lnSpc>
                          <a:spcPct val="100000"/>
                        </a:lnSpc>
                        <a:spcBef>
                          <a:spcPts val="0"/>
                        </a:spcBef>
                        <a:spcAft>
                          <a:spcPts val="0"/>
                        </a:spcAft>
                        <a:buClr>
                          <a:srgbClr val="000000"/>
                        </a:buClr>
                        <a:buFont typeface="Arial"/>
                      </a:pPr>
                      <a:r>
                        <a:rPr lang="fr-FR" sz="1400" b="0" i="0" u="none" strike="noStrike" cap="none" dirty="0" smtClean="0">
                          <a:solidFill>
                            <a:srgbClr val="0B2D77"/>
                          </a:solidFill>
                          <a:latin typeface="Trebuchet MS"/>
                          <a:ea typeface="Trebuchet MS"/>
                          <a:cs typeface="Trebuchet MS"/>
                          <a:sym typeface="Arial"/>
                        </a:rPr>
                        <a:t>Planning</a:t>
                      </a:r>
                      <a:endParaRPr lang="fr-FR" sz="1400" b="0" i="0" u="none" strike="noStrike" cap="none" dirty="0">
                        <a:solidFill>
                          <a:srgbClr val="0B2D77"/>
                        </a:solidFill>
                        <a:latin typeface="Trebuchet MS"/>
                        <a:ea typeface="Trebuchet MS"/>
                        <a:cs typeface="Trebuchet MS"/>
                        <a:sym typeface="Aria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C1776F"/>
                    </a:solidFill>
                  </a:tcPr>
                </a:tc>
                <a:tc>
                  <a:txBody>
                    <a:bodyPr/>
                    <a:lstStyle/>
                    <a:p>
                      <a:endParaRPr lang="fr-FR" dirty="0"/>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C1776F"/>
                    </a:solidFill>
                  </a:tcPr>
                </a:tc>
                <a:extLst>
                  <a:ext uri="{0D108BD9-81ED-4DB2-BD59-A6C34878D82A}">
                    <a16:rowId xmlns:a16="http://schemas.microsoft.com/office/drawing/2014/main" val="3193664313"/>
                  </a:ext>
                </a:extLst>
              </a:tr>
              <a:tr h="0">
                <a:tc>
                  <a:txBody>
                    <a:bodyPr/>
                    <a:lstStyle/>
                    <a:p>
                      <a:pPr marR="0" algn="l" rtl="0">
                        <a:lnSpc>
                          <a:spcPct val="100000"/>
                        </a:lnSpc>
                        <a:spcBef>
                          <a:spcPts val="0"/>
                        </a:spcBef>
                        <a:spcAft>
                          <a:spcPts val="0"/>
                        </a:spcAft>
                        <a:buClr>
                          <a:srgbClr val="000000"/>
                        </a:buClr>
                        <a:buFont typeface="Arial"/>
                      </a:pPr>
                      <a:endParaRPr lang="fr-FR" sz="100" b="0" i="0" u="none" strike="noStrike" cap="none" dirty="0">
                        <a:solidFill>
                          <a:srgbClr val="0B2D77"/>
                        </a:solidFill>
                        <a:latin typeface="Trebuchet MS"/>
                        <a:ea typeface="Trebuchet MS"/>
                        <a:cs typeface="Trebuchet MS"/>
                        <a:sym typeface="Aria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solidFill>
                  </a:tcPr>
                </a:tc>
                <a:tc>
                  <a:txBody>
                    <a:bodyPr/>
                    <a:lstStyle/>
                    <a:p>
                      <a:pPr marR="0" algn="l" rtl="0">
                        <a:lnSpc>
                          <a:spcPct val="100000"/>
                        </a:lnSpc>
                        <a:spcBef>
                          <a:spcPts val="0"/>
                        </a:spcBef>
                        <a:spcAft>
                          <a:spcPts val="0"/>
                        </a:spcAft>
                        <a:buClr>
                          <a:srgbClr val="000000"/>
                        </a:buClr>
                        <a:buFont typeface="Arial"/>
                      </a:pPr>
                      <a:endParaRPr lang="fr-FR" sz="100" b="0" i="0" u="none" strike="noStrike" cap="none" dirty="0">
                        <a:solidFill>
                          <a:srgbClr val="0B2D77"/>
                        </a:solidFill>
                        <a:latin typeface="Trebuchet MS"/>
                        <a:ea typeface="Trebuchet MS"/>
                        <a:cs typeface="Trebuchet MS"/>
                        <a:sym typeface="Aria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solidFill>
                  </a:tcPr>
                </a:tc>
                <a:tc>
                  <a:txBody>
                    <a:bodyPr/>
                    <a:lstStyle/>
                    <a:p>
                      <a:endParaRPr lang="fr-FR" sz="100" dirty="0"/>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86221247"/>
                  </a:ext>
                </a:extLst>
              </a:tr>
              <a:tr h="172564">
                <a:tc>
                  <a:txBody>
                    <a:bodyPr/>
                    <a:lstStyle/>
                    <a:p>
                      <a:pPr marR="0" algn="l" rtl="0">
                        <a:lnSpc>
                          <a:spcPct val="100000"/>
                        </a:lnSpc>
                        <a:spcBef>
                          <a:spcPts val="0"/>
                        </a:spcBef>
                        <a:spcAft>
                          <a:spcPts val="0"/>
                        </a:spcAft>
                        <a:buClr>
                          <a:srgbClr val="000000"/>
                        </a:buClr>
                        <a:buFont typeface="Arial"/>
                      </a:pPr>
                      <a:r>
                        <a:rPr lang="fr-FR" sz="1400" b="0" i="0" u="none" strike="noStrike" cap="none" dirty="0" smtClean="0">
                          <a:solidFill>
                            <a:srgbClr val="0B2D77"/>
                          </a:solidFill>
                          <a:latin typeface="Trebuchet MS"/>
                          <a:ea typeface="Trebuchet MS"/>
                          <a:cs typeface="Trebuchet MS"/>
                          <a:sym typeface="Arial"/>
                        </a:rPr>
                        <a:t>10</a:t>
                      </a:r>
                      <a:endParaRPr lang="fr-FR" sz="1400" b="0" i="0" u="none" strike="noStrike" cap="none" dirty="0">
                        <a:solidFill>
                          <a:srgbClr val="0B2D77"/>
                        </a:solidFill>
                        <a:latin typeface="Trebuchet MS"/>
                        <a:ea typeface="Trebuchet MS"/>
                        <a:cs typeface="Trebuchet MS"/>
                        <a:sym typeface="Aria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accent2">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400" b="0" i="0" u="none" strike="noStrike" cap="none" dirty="0" err="1" smtClean="0">
                          <a:solidFill>
                            <a:srgbClr val="0B2D77"/>
                          </a:solidFill>
                          <a:latin typeface="Trebuchet MS"/>
                          <a:ea typeface="Trebuchet MS"/>
                          <a:cs typeface="Trebuchet MS"/>
                          <a:sym typeface="Arial"/>
                        </a:rPr>
                        <a:t>Ressources</a:t>
                      </a:r>
                      <a:endParaRPr lang="fr-FR" sz="1400" b="0" i="0" u="none" strike="noStrike" cap="none" dirty="0" smtClean="0">
                        <a:solidFill>
                          <a:srgbClr val="0B2D77"/>
                        </a:solidFill>
                        <a:latin typeface="Trebuchet MS"/>
                        <a:ea typeface="Trebuchet MS"/>
                        <a:cs typeface="Trebuchet MS"/>
                        <a:sym typeface="Aria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accent2">
                        <a:lumMod val="60000"/>
                        <a:lumOff val="40000"/>
                      </a:schemeClr>
                    </a:solidFill>
                  </a:tcPr>
                </a:tc>
                <a:tc>
                  <a:txBody>
                    <a:bodyPr/>
                    <a:lstStyle/>
                    <a:p>
                      <a:endParaRPr lang="fr-FR" dirty="0"/>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accent2">
                        <a:lumMod val="60000"/>
                        <a:lumOff val="40000"/>
                      </a:schemeClr>
                    </a:solidFill>
                  </a:tcPr>
                </a:tc>
                <a:extLst>
                  <a:ext uri="{0D108BD9-81ED-4DB2-BD59-A6C34878D82A}">
                    <a16:rowId xmlns:a16="http://schemas.microsoft.com/office/drawing/2014/main" val="1850668261"/>
                  </a:ext>
                </a:extLst>
              </a:tr>
              <a:tr h="0">
                <a:tc>
                  <a:txBody>
                    <a:bodyPr/>
                    <a:lstStyle/>
                    <a:p>
                      <a:pPr marR="0" algn="l" rtl="0">
                        <a:lnSpc>
                          <a:spcPct val="100000"/>
                        </a:lnSpc>
                        <a:spcBef>
                          <a:spcPts val="0"/>
                        </a:spcBef>
                        <a:spcAft>
                          <a:spcPts val="0"/>
                        </a:spcAft>
                        <a:buClr>
                          <a:srgbClr val="000000"/>
                        </a:buClr>
                        <a:buFont typeface="Arial"/>
                      </a:pPr>
                      <a:endParaRPr lang="fr-FR" sz="100" b="0" i="0" u="none" strike="noStrike" cap="none" dirty="0">
                        <a:solidFill>
                          <a:srgbClr val="0B2D77"/>
                        </a:solidFill>
                        <a:latin typeface="Trebuchet MS"/>
                        <a:ea typeface="Trebuchet MS"/>
                        <a:cs typeface="Trebuchet MS"/>
                        <a:sym typeface="Aria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solidFill>
                  </a:tcPr>
                </a:tc>
                <a:tc>
                  <a:txBody>
                    <a:bodyPr/>
                    <a:lstStyle/>
                    <a:p>
                      <a:pPr marR="0" algn="l" rtl="0">
                        <a:lnSpc>
                          <a:spcPct val="100000"/>
                        </a:lnSpc>
                        <a:spcBef>
                          <a:spcPts val="0"/>
                        </a:spcBef>
                        <a:spcAft>
                          <a:spcPts val="0"/>
                        </a:spcAft>
                        <a:buClr>
                          <a:srgbClr val="000000"/>
                        </a:buClr>
                        <a:buFont typeface="Arial"/>
                      </a:pPr>
                      <a:endParaRPr lang="fr-FR" sz="100" b="0" i="0" u="none" strike="noStrike" cap="none" dirty="0">
                        <a:solidFill>
                          <a:srgbClr val="0B2D77"/>
                        </a:solidFill>
                        <a:latin typeface="Trebuchet MS"/>
                        <a:ea typeface="Trebuchet MS"/>
                        <a:cs typeface="Trebuchet MS"/>
                        <a:sym typeface="Aria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solidFill>
                  </a:tcPr>
                </a:tc>
                <a:tc>
                  <a:txBody>
                    <a:bodyPr/>
                    <a:lstStyle/>
                    <a:p>
                      <a:endParaRPr lang="fr-FR" sz="100" dirty="0"/>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94437580"/>
                  </a:ext>
                </a:extLst>
              </a:tr>
              <a:tr h="172564">
                <a:tc>
                  <a:txBody>
                    <a:bodyPr/>
                    <a:lstStyle/>
                    <a:p>
                      <a:pPr marR="0" algn="l" rtl="0">
                        <a:lnSpc>
                          <a:spcPct val="100000"/>
                        </a:lnSpc>
                        <a:spcBef>
                          <a:spcPts val="0"/>
                        </a:spcBef>
                        <a:spcAft>
                          <a:spcPts val="0"/>
                        </a:spcAft>
                        <a:buClr>
                          <a:srgbClr val="000000"/>
                        </a:buClr>
                        <a:buFont typeface="Arial"/>
                      </a:pPr>
                      <a:r>
                        <a:rPr lang="fr-FR" sz="1400" b="0" i="0" u="none" strike="noStrike" cap="none" dirty="0" smtClean="0">
                          <a:solidFill>
                            <a:srgbClr val="0B2D77"/>
                          </a:solidFill>
                          <a:latin typeface="Trebuchet MS"/>
                          <a:ea typeface="Trebuchet MS"/>
                          <a:cs typeface="Trebuchet MS"/>
                          <a:sym typeface="Arial"/>
                        </a:rPr>
                        <a:t>11</a:t>
                      </a:r>
                      <a:endParaRPr lang="fr-FR" sz="1400" b="0" i="0" u="none" strike="noStrike" cap="none" dirty="0">
                        <a:solidFill>
                          <a:srgbClr val="0B2D77"/>
                        </a:solidFill>
                        <a:latin typeface="Trebuchet MS"/>
                        <a:ea typeface="Trebuchet MS"/>
                        <a:cs typeface="Trebuchet MS"/>
                        <a:sym typeface="Aria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accent6">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sz="1400" b="0" i="0" u="none" strike="noStrike" cap="none" dirty="0" smtClean="0">
                          <a:solidFill>
                            <a:srgbClr val="0B2D77"/>
                          </a:solidFill>
                          <a:latin typeface="Trebuchet MS"/>
                          <a:ea typeface="Trebuchet MS"/>
                          <a:cs typeface="Trebuchet MS"/>
                          <a:sym typeface="Arial"/>
                        </a:rPr>
                        <a:t>Business Model</a:t>
                      </a:r>
                      <a:endParaRPr lang="fr-FR" sz="1400" b="0" i="0" u="none" strike="noStrike" cap="none" dirty="0">
                        <a:solidFill>
                          <a:srgbClr val="0B2D77"/>
                        </a:solidFill>
                        <a:latin typeface="Trebuchet MS"/>
                        <a:ea typeface="Trebuchet MS"/>
                        <a:cs typeface="Trebuchet MS"/>
                        <a:sym typeface="Aria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accent6">
                        <a:lumMod val="60000"/>
                        <a:lumOff val="40000"/>
                      </a:schemeClr>
                    </a:solidFill>
                  </a:tcPr>
                </a:tc>
                <a:tc>
                  <a:txBody>
                    <a:bodyPr/>
                    <a:lstStyle/>
                    <a:p>
                      <a:endParaRPr lang="fr-FR" dirty="0"/>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accent6">
                        <a:lumMod val="60000"/>
                        <a:lumOff val="40000"/>
                      </a:schemeClr>
                    </a:solidFill>
                  </a:tcPr>
                </a:tc>
                <a:extLst>
                  <a:ext uri="{0D108BD9-81ED-4DB2-BD59-A6C34878D82A}">
                    <a16:rowId xmlns:a16="http://schemas.microsoft.com/office/drawing/2014/main" val="49728171"/>
                  </a:ext>
                </a:extLst>
              </a:tr>
              <a:tr h="0">
                <a:tc>
                  <a:txBody>
                    <a:bodyPr/>
                    <a:lstStyle/>
                    <a:p>
                      <a:pPr marR="0" algn="l" rtl="0">
                        <a:lnSpc>
                          <a:spcPct val="100000"/>
                        </a:lnSpc>
                        <a:spcBef>
                          <a:spcPts val="0"/>
                        </a:spcBef>
                        <a:spcAft>
                          <a:spcPts val="0"/>
                        </a:spcAft>
                        <a:buClr>
                          <a:srgbClr val="000000"/>
                        </a:buClr>
                        <a:buFont typeface="Arial"/>
                      </a:pPr>
                      <a:endParaRPr lang="fr-FR" sz="100" b="0" i="0" u="none" strike="noStrike" cap="none" dirty="0">
                        <a:solidFill>
                          <a:srgbClr val="0B2D77"/>
                        </a:solidFill>
                        <a:latin typeface="Trebuchet MS"/>
                        <a:ea typeface="Trebuchet MS"/>
                        <a:cs typeface="Trebuchet MS"/>
                        <a:sym typeface="Aria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solidFill>
                  </a:tcPr>
                </a:tc>
                <a:tc>
                  <a:txBody>
                    <a:bodyPr/>
                    <a:lstStyle/>
                    <a:p>
                      <a:pPr marR="0" algn="l" rtl="0">
                        <a:lnSpc>
                          <a:spcPct val="100000"/>
                        </a:lnSpc>
                        <a:spcBef>
                          <a:spcPts val="0"/>
                        </a:spcBef>
                        <a:spcAft>
                          <a:spcPts val="0"/>
                        </a:spcAft>
                        <a:buClr>
                          <a:srgbClr val="000000"/>
                        </a:buClr>
                        <a:buFont typeface="Arial"/>
                      </a:pPr>
                      <a:endParaRPr lang="fr-FR" sz="100" b="0" i="0" u="none" strike="noStrike" cap="none" dirty="0">
                        <a:solidFill>
                          <a:srgbClr val="0B2D77"/>
                        </a:solidFill>
                        <a:latin typeface="Trebuchet MS"/>
                        <a:ea typeface="Trebuchet MS"/>
                        <a:cs typeface="Trebuchet MS"/>
                        <a:sym typeface="Aria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solidFill>
                  </a:tcPr>
                </a:tc>
                <a:tc>
                  <a:txBody>
                    <a:bodyPr/>
                    <a:lstStyle/>
                    <a:p>
                      <a:endParaRPr lang="fr-FR" sz="100" dirty="0"/>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13823665"/>
                  </a:ext>
                </a:extLst>
              </a:tr>
              <a:tr h="172564">
                <a:tc>
                  <a:txBody>
                    <a:bodyPr/>
                    <a:lstStyle/>
                    <a:p>
                      <a:pPr marR="0" algn="l" rtl="0">
                        <a:lnSpc>
                          <a:spcPct val="100000"/>
                        </a:lnSpc>
                        <a:spcBef>
                          <a:spcPts val="0"/>
                        </a:spcBef>
                        <a:spcAft>
                          <a:spcPts val="0"/>
                        </a:spcAft>
                        <a:buClr>
                          <a:srgbClr val="000000"/>
                        </a:buClr>
                        <a:buFont typeface="Arial"/>
                      </a:pPr>
                      <a:r>
                        <a:rPr lang="fr-FR" sz="1400" b="0" i="0" u="none" strike="noStrike" cap="none" dirty="0" smtClean="0">
                          <a:solidFill>
                            <a:srgbClr val="0B2D77"/>
                          </a:solidFill>
                          <a:latin typeface="Trebuchet MS"/>
                          <a:ea typeface="Trebuchet MS"/>
                          <a:cs typeface="Trebuchet MS"/>
                          <a:sym typeface="Arial"/>
                        </a:rPr>
                        <a:t>12</a:t>
                      </a:r>
                      <a:endParaRPr lang="fr-FR" sz="1400" b="0" i="0" u="none" strike="noStrike" cap="none" dirty="0">
                        <a:solidFill>
                          <a:srgbClr val="0B2D77"/>
                        </a:solidFill>
                        <a:latin typeface="Trebuchet MS"/>
                        <a:ea typeface="Trebuchet MS"/>
                        <a:cs typeface="Trebuchet MS"/>
                        <a:sym typeface="Aria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accent5">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sz="1400" b="0" i="0" u="none" strike="noStrike" cap="none" dirty="0" err="1" smtClean="0">
                          <a:solidFill>
                            <a:srgbClr val="0B2D77"/>
                          </a:solidFill>
                          <a:latin typeface="Trebuchet MS"/>
                          <a:ea typeface="Trebuchet MS"/>
                          <a:cs typeface="Trebuchet MS"/>
                          <a:sym typeface="Arial"/>
                        </a:rPr>
                        <a:t>Expected</a:t>
                      </a:r>
                      <a:r>
                        <a:rPr lang="fr-FR" sz="1400" b="0" i="0" u="none" strike="noStrike" cap="none" dirty="0" smtClean="0">
                          <a:solidFill>
                            <a:srgbClr val="0B2D77"/>
                          </a:solidFill>
                          <a:latin typeface="Trebuchet MS"/>
                          <a:ea typeface="Trebuchet MS"/>
                          <a:cs typeface="Trebuchet MS"/>
                          <a:sym typeface="Arial"/>
                        </a:rPr>
                        <a:t> traction</a:t>
                      </a:r>
                      <a:endParaRPr lang="fr-FR" sz="1400" b="0" i="0" u="none" strike="noStrike" cap="none" dirty="0">
                        <a:solidFill>
                          <a:srgbClr val="0B2D77"/>
                        </a:solidFill>
                        <a:latin typeface="Trebuchet MS"/>
                        <a:ea typeface="Trebuchet MS"/>
                        <a:cs typeface="Trebuchet MS"/>
                        <a:sym typeface="Aria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accent5">
                        <a:lumMod val="40000"/>
                        <a:lumOff val="60000"/>
                      </a:schemeClr>
                    </a:solidFill>
                  </a:tcPr>
                </a:tc>
                <a:tc>
                  <a:txBody>
                    <a:bodyPr/>
                    <a:lstStyle/>
                    <a:p>
                      <a:endParaRPr lang="fr-FR" dirty="0"/>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val="2168054337"/>
                  </a:ext>
                </a:extLst>
              </a:tr>
            </a:tbl>
          </a:graphicData>
        </a:graphic>
      </p:graphicFrame>
    </p:spTree>
    <p:extLst>
      <p:ext uri="{BB962C8B-B14F-4D97-AF65-F5344CB8AC3E}">
        <p14:creationId xmlns:p14="http://schemas.microsoft.com/office/powerpoint/2010/main" val="24912130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2"/>
          <p:cNvSpPr txBox="1">
            <a:spLocks/>
          </p:cNvSpPr>
          <p:nvPr/>
        </p:nvSpPr>
        <p:spPr>
          <a:xfrm>
            <a:off x="835268" y="0"/>
            <a:ext cx="11653595" cy="900000"/>
          </a:xfrm>
          <a:prstGeom prst="rect">
            <a:avLst/>
          </a:prstGeom>
          <a:solidFill>
            <a:schemeClr val="accent3">
              <a:lumMod val="40000"/>
              <a:lumOff val="60000"/>
            </a:schemeClr>
          </a:solidFill>
          <a:ln>
            <a:noFill/>
          </a:ln>
        </p:spPr>
        <p:txBody>
          <a:bodyPr spcFirstLastPara="1" wrap="square" lIns="91425" tIns="91425" rIns="91425" bIns="91425" anchor="ctr" anchorCtr="0"/>
          <a:lstStyle>
            <a:defPPr marR="0" lvl="0" algn="l" rtl="0">
              <a:lnSpc>
                <a:spcPct val="100000"/>
              </a:lnSpc>
              <a:spcBef>
                <a:spcPts val="0"/>
              </a:spcBef>
              <a:spcAft>
                <a:spcPts val="0"/>
              </a:spcAft>
            </a:defPPr>
            <a:lvl1pPr marR="0" lvl="0" algn="l" rtl="0">
              <a:lnSpc>
                <a:spcPct val="90000"/>
              </a:lnSpc>
              <a:spcBef>
                <a:spcPts val="0"/>
              </a:spcBef>
              <a:spcAft>
                <a:spcPts val="0"/>
              </a:spcAft>
              <a:buClr>
                <a:srgbClr val="0B2D78"/>
              </a:buClr>
              <a:buSzPts val="2344"/>
              <a:buFont typeface="Trebuchet MS"/>
              <a:buNone/>
              <a:defRPr sz="2344" b="1" i="0" u="none" strike="noStrike" cap="none">
                <a:solidFill>
                  <a:srgbClr val="0B2D78"/>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dirty="0" smtClean="0"/>
              <a:t>Technology</a:t>
            </a:r>
            <a:endParaRPr lang="fr-FR" sz="2400" dirty="0">
              <a:solidFill>
                <a:srgbClr val="0B2D77"/>
              </a:solidFill>
            </a:endParaRPr>
          </a:p>
        </p:txBody>
      </p:sp>
      <p:sp>
        <p:nvSpPr>
          <p:cNvPr id="11" name="ZoneTexte 10"/>
          <p:cNvSpPr txBox="1"/>
          <p:nvPr/>
        </p:nvSpPr>
        <p:spPr>
          <a:xfrm>
            <a:off x="0" y="1"/>
            <a:ext cx="835268" cy="702500"/>
          </a:xfrm>
          <a:prstGeom prst="rect">
            <a:avLst/>
          </a:prstGeom>
          <a:noFill/>
        </p:spPr>
        <p:txBody>
          <a:bodyPr wrap="square" rtlCol="1">
            <a:spAutoFit/>
          </a:bodyPr>
          <a:lstStyle/>
          <a:p>
            <a:pPr algn="ctr">
              <a:lnSpc>
                <a:spcPct val="200000"/>
              </a:lnSpc>
            </a:pPr>
            <a:r>
              <a:rPr lang="fr-FR" sz="2344" b="1" dirty="0" smtClean="0">
                <a:solidFill>
                  <a:schemeClr val="bg1"/>
                </a:solidFill>
                <a:latin typeface="Trebuchet MS"/>
                <a:ea typeface="Trebuchet MS"/>
                <a:cs typeface="Trebuchet MS"/>
                <a:sym typeface="Trebuchet MS"/>
              </a:rPr>
              <a:t>6</a:t>
            </a:r>
            <a:endParaRPr lang="fr-FR" sz="2344" b="1" dirty="0">
              <a:solidFill>
                <a:schemeClr val="bg1"/>
              </a:solidFill>
              <a:latin typeface="Trebuchet MS"/>
              <a:ea typeface="Trebuchet MS"/>
              <a:cs typeface="Trebuchet MS"/>
              <a:sym typeface="Trebuchet MS"/>
            </a:endParaRPr>
          </a:p>
        </p:txBody>
      </p:sp>
      <p:sp>
        <p:nvSpPr>
          <p:cNvPr id="3" name="ZoneTexte 2"/>
          <p:cNvSpPr txBox="1"/>
          <p:nvPr/>
        </p:nvSpPr>
        <p:spPr>
          <a:xfrm>
            <a:off x="835268" y="1669311"/>
            <a:ext cx="5348176" cy="3585597"/>
          </a:xfrm>
          <a:prstGeom prst="rect">
            <a:avLst/>
          </a:prstGeom>
          <a:solidFill>
            <a:schemeClr val="accent2">
              <a:lumMod val="20000"/>
              <a:lumOff val="80000"/>
            </a:schemeClr>
          </a:solidFill>
          <a:ln>
            <a:noFill/>
          </a:ln>
        </p:spPr>
        <p:txBody>
          <a:bodyPr spcFirstLastPara="1" wrap="square" lIns="91425" tIns="91425" rIns="91425" bIns="91425" anchor="t" anchorCtr="0"/>
          <a:lstStyle>
            <a:defPPr marR="0" lvl="0" algn="l" rtl="0">
              <a:lnSpc>
                <a:spcPct val="100000"/>
              </a:lnSpc>
              <a:spcBef>
                <a:spcPts val="0"/>
              </a:spcBef>
              <a:spcAft>
                <a:spcPts val="0"/>
              </a:spcAft>
              <a:defRPr/>
            </a:defPPr>
            <a:lvl1pPr marL="174625" indent="-174625">
              <a:spcBef>
                <a:spcPts val="320"/>
              </a:spcBef>
              <a:buClr>
                <a:schemeClr val="accent1">
                  <a:lumMod val="50000"/>
                </a:schemeClr>
              </a:buClr>
              <a:buSzPct val="150000"/>
              <a:buFont typeface="Arial" panose="020B0604020202020204" pitchFamily="34" charset="0"/>
              <a:buChar char="•"/>
              <a:defRPr sz="1200" b="1">
                <a:solidFill>
                  <a:srgbClr val="0B2D77"/>
                </a:solidFill>
                <a:latin typeface="Trebuchet MS"/>
                <a:ea typeface="Trebuchet MS"/>
                <a:cs typeface="Trebuchet MS"/>
              </a:defRPr>
            </a:lvl1pPr>
            <a:lvl2pPr marL="914400" indent="-335280">
              <a:spcBef>
                <a:spcPts val="300"/>
              </a:spcBef>
              <a:buClr>
                <a:srgbClr val="0B2D78"/>
              </a:buClr>
              <a:buSzPts val="1680"/>
              <a:buFont typeface="Trebuchet MS"/>
              <a:buChar char="•"/>
              <a:defRPr>
                <a:solidFill>
                  <a:srgbClr val="0B2D78"/>
                </a:solidFill>
                <a:latin typeface="Trebuchet MS"/>
                <a:ea typeface="Trebuchet MS"/>
                <a:cs typeface="Trebuchet MS"/>
              </a:defRPr>
            </a:lvl2pPr>
            <a:lvl3pPr marL="1371600" indent="-304800">
              <a:spcBef>
                <a:spcPts val="250"/>
              </a:spcBef>
              <a:buClr>
                <a:srgbClr val="8CCA37"/>
              </a:buClr>
              <a:buSzPts val="1200"/>
              <a:buFont typeface="Trebuchet MS"/>
              <a:buChar char="•"/>
              <a:defRPr sz="1200">
                <a:solidFill>
                  <a:srgbClr val="0B2D78"/>
                </a:solidFill>
                <a:latin typeface="Trebuchet MS"/>
                <a:ea typeface="Trebuchet MS"/>
                <a:cs typeface="Trebuchet MS"/>
              </a:defRPr>
            </a:lvl3pPr>
            <a:lvl4pPr marL="1828800" indent="-304800">
              <a:spcBef>
                <a:spcPts val="200"/>
              </a:spcBef>
              <a:buClr>
                <a:srgbClr val="8CCA37"/>
              </a:buClr>
              <a:buSzPts val="1200"/>
              <a:buChar char="•"/>
              <a:defRPr sz="1200">
                <a:solidFill>
                  <a:srgbClr val="0B2D78"/>
                </a:solidFill>
                <a:latin typeface="Trebuchet MS"/>
                <a:ea typeface="Trebuchet MS"/>
                <a:cs typeface="Trebuchet MS"/>
              </a:defRPr>
            </a:lvl4pPr>
            <a:lvl5pPr marL="2286000" indent="-342900">
              <a:lnSpc>
                <a:spcPct val="90000"/>
              </a:lnSpc>
              <a:spcBef>
                <a:spcPts val="500"/>
              </a:spcBef>
              <a:buClr>
                <a:srgbClr val="0B2D78"/>
              </a:buClr>
              <a:buSzPts val="1800"/>
              <a:buChar char="•"/>
              <a:defRPr sz="1800">
                <a:solidFill>
                  <a:srgbClr val="0B2D78"/>
                </a:solidFill>
                <a:latin typeface="Calibri"/>
                <a:ea typeface="Calibri"/>
                <a:cs typeface="Calibri"/>
              </a:defRPr>
            </a:lvl5pPr>
            <a:lvl6pPr marL="2743200" indent="-342900">
              <a:lnSpc>
                <a:spcPct val="90000"/>
              </a:lnSpc>
              <a:spcBef>
                <a:spcPts val="500"/>
              </a:spcBef>
              <a:buClr>
                <a:schemeClr val="dk1"/>
              </a:buClr>
              <a:buSzPts val="1800"/>
              <a:buChar char="•"/>
              <a:defRPr sz="1800">
                <a:solidFill>
                  <a:schemeClr val="dk1"/>
                </a:solidFill>
                <a:latin typeface="Calibri"/>
                <a:ea typeface="Calibri"/>
                <a:cs typeface="Calibri"/>
              </a:defRPr>
            </a:lvl6pPr>
            <a:lvl7pPr marL="3200400" indent="-342900">
              <a:lnSpc>
                <a:spcPct val="90000"/>
              </a:lnSpc>
              <a:spcBef>
                <a:spcPts val="500"/>
              </a:spcBef>
              <a:buClr>
                <a:schemeClr val="dk1"/>
              </a:buClr>
              <a:buSzPts val="1800"/>
              <a:buChar char="•"/>
              <a:defRPr sz="1800">
                <a:solidFill>
                  <a:schemeClr val="dk1"/>
                </a:solidFill>
                <a:latin typeface="Calibri"/>
                <a:ea typeface="Calibri"/>
                <a:cs typeface="Calibri"/>
              </a:defRPr>
            </a:lvl7pPr>
            <a:lvl8pPr marL="3657600" indent="-342900">
              <a:lnSpc>
                <a:spcPct val="90000"/>
              </a:lnSpc>
              <a:spcBef>
                <a:spcPts val="500"/>
              </a:spcBef>
              <a:buClr>
                <a:schemeClr val="dk1"/>
              </a:buClr>
              <a:buSzPts val="1800"/>
              <a:buChar char="•"/>
              <a:defRPr sz="1800">
                <a:solidFill>
                  <a:schemeClr val="dk1"/>
                </a:solidFill>
                <a:latin typeface="Calibri"/>
                <a:ea typeface="Calibri"/>
                <a:cs typeface="Calibri"/>
              </a:defRPr>
            </a:lvl8pPr>
            <a:lvl9pPr marL="4114800" indent="-342900">
              <a:lnSpc>
                <a:spcPct val="90000"/>
              </a:lnSpc>
              <a:spcBef>
                <a:spcPts val="500"/>
              </a:spcBef>
              <a:buClr>
                <a:schemeClr val="dk1"/>
              </a:buClr>
              <a:buSzPts val="1800"/>
              <a:buChar char="•"/>
              <a:defRPr sz="1800">
                <a:solidFill>
                  <a:schemeClr val="dk1"/>
                </a:solidFill>
                <a:latin typeface="Calibri"/>
                <a:ea typeface="Calibri"/>
                <a:cs typeface="Calibri"/>
              </a:defRPr>
            </a:lvl9pPr>
          </a:lstStyle>
          <a:p>
            <a:pPr marL="0" indent="0">
              <a:buNone/>
            </a:pPr>
            <a:r>
              <a:rPr lang="en-US" dirty="0">
                <a:solidFill>
                  <a:srgbClr val="C00000"/>
                </a:solidFill>
              </a:rPr>
              <a:t>Predictive AI</a:t>
            </a:r>
          </a:p>
          <a:p>
            <a:r>
              <a:rPr lang="en-US" b="0" dirty="0"/>
              <a:t>Traffic forecasts (staffing, inventory, schedules).</a:t>
            </a:r>
          </a:p>
          <a:p>
            <a:r>
              <a:rPr lang="en-US" b="0" dirty="0"/>
              <a:t>ROI estimation for advertising campaigns.</a:t>
            </a:r>
          </a:p>
          <a:p>
            <a:endParaRPr lang="en-US" b="0" dirty="0"/>
          </a:p>
          <a:p>
            <a:pPr marL="0" indent="0">
              <a:buNone/>
            </a:pPr>
            <a:r>
              <a:rPr lang="en-US" dirty="0">
                <a:solidFill>
                  <a:srgbClr val="C00000"/>
                </a:solidFill>
              </a:rPr>
              <a:t>LLM</a:t>
            </a:r>
          </a:p>
          <a:p>
            <a:r>
              <a:rPr lang="en-US" b="0" dirty="0"/>
              <a:t>Assistant for data analysis (“explain my results for the week”).</a:t>
            </a:r>
          </a:p>
          <a:p>
            <a:r>
              <a:rPr lang="en-US" b="0" dirty="0">
                <a:sym typeface="Trebuchet MS"/>
              </a:rPr>
              <a:t>Advertising</a:t>
            </a:r>
            <a:r>
              <a:rPr lang="en-US" b="0" dirty="0"/>
              <a:t> campaign generation (texts, slogans, catchy titles).</a:t>
            </a:r>
          </a:p>
          <a:p>
            <a:r>
              <a:rPr lang="en-US" b="0" dirty="0"/>
              <a:t>Intelligent customer support (Q&amp;A on the platform).</a:t>
            </a:r>
          </a:p>
          <a:p>
            <a:endParaRPr lang="en-US" b="0" dirty="0"/>
          </a:p>
          <a:p>
            <a:pPr marL="0" indent="0">
              <a:buNone/>
            </a:pPr>
            <a:r>
              <a:rPr lang="en-US" dirty="0">
                <a:solidFill>
                  <a:srgbClr val="C00000"/>
                </a:solidFill>
              </a:rPr>
              <a:t>Deep Learning</a:t>
            </a:r>
          </a:p>
          <a:p>
            <a:r>
              <a:rPr lang="en-US" b="0" dirty="0"/>
              <a:t>Customer segmentation analysis (families, young professionals, expats, VIP).</a:t>
            </a:r>
          </a:p>
          <a:p>
            <a:r>
              <a:rPr lang="en-US" b="0" dirty="0"/>
              <a:t>Personalized recommendations to create targeted promotions.</a:t>
            </a:r>
          </a:p>
          <a:p>
            <a:endParaRPr lang="en-US" b="0" dirty="0"/>
          </a:p>
          <a:p>
            <a:pPr marL="0" indent="0">
              <a:buNone/>
            </a:pPr>
            <a:r>
              <a:rPr lang="en-US" dirty="0" err="1">
                <a:solidFill>
                  <a:srgbClr val="C00000"/>
                </a:solidFill>
              </a:rPr>
              <a:t>IoT</a:t>
            </a:r>
            <a:endParaRPr lang="en-US" dirty="0">
              <a:solidFill>
                <a:srgbClr val="C00000"/>
              </a:solidFill>
            </a:endParaRPr>
          </a:p>
          <a:p>
            <a:r>
              <a:rPr lang="en-US" b="0" dirty="0"/>
              <a:t>Data from terminals (number of people exposed, scanned QR codes</a:t>
            </a:r>
            <a:r>
              <a:rPr lang="en-US" b="0" dirty="0" smtClean="0"/>
              <a:t>).</a:t>
            </a:r>
          </a:p>
          <a:p>
            <a:endParaRPr lang="en-US" b="0" dirty="0"/>
          </a:p>
        </p:txBody>
      </p:sp>
      <p:sp>
        <p:nvSpPr>
          <p:cNvPr id="4" name="ZoneTexte 3"/>
          <p:cNvSpPr txBox="1"/>
          <p:nvPr/>
        </p:nvSpPr>
        <p:spPr>
          <a:xfrm>
            <a:off x="6474069" y="1712573"/>
            <a:ext cx="5348176" cy="3993401"/>
          </a:xfrm>
          <a:prstGeom prst="rect">
            <a:avLst/>
          </a:prstGeom>
          <a:solidFill>
            <a:schemeClr val="accent1">
              <a:lumMod val="40000"/>
              <a:lumOff val="60000"/>
            </a:schemeClr>
          </a:solidFill>
          <a:ln>
            <a:noFill/>
          </a:ln>
        </p:spPr>
        <p:txBody>
          <a:bodyPr spcFirstLastPara="1" wrap="square" lIns="91425" tIns="91425" rIns="91425" bIns="91425" anchor="t" anchorCtr="0"/>
          <a:lstStyle>
            <a:defPPr marR="0" lvl="0" algn="l" rtl="0">
              <a:lnSpc>
                <a:spcPct val="100000"/>
              </a:lnSpc>
              <a:spcBef>
                <a:spcPts val="0"/>
              </a:spcBef>
              <a:spcAft>
                <a:spcPts val="0"/>
              </a:spcAft>
              <a:defRPr/>
            </a:defPPr>
            <a:lvl1pPr marL="174625" indent="-174625">
              <a:spcBef>
                <a:spcPts val="320"/>
              </a:spcBef>
              <a:buClr>
                <a:schemeClr val="accent1">
                  <a:lumMod val="50000"/>
                </a:schemeClr>
              </a:buClr>
              <a:buSzPct val="150000"/>
              <a:buFont typeface="Arial" panose="020B0604020202020204" pitchFamily="34" charset="0"/>
              <a:buChar char="•"/>
              <a:defRPr sz="1200" b="1">
                <a:solidFill>
                  <a:srgbClr val="0B2D77"/>
                </a:solidFill>
                <a:latin typeface="Trebuchet MS"/>
                <a:ea typeface="Trebuchet MS"/>
                <a:cs typeface="Trebuchet MS"/>
              </a:defRPr>
            </a:lvl1pPr>
            <a:lvl2pPr marL="358775" indent="-184150">
              <a:spcBef>
                <a:spcPts val="300"/>
              </a:spcBef>
              <a:buClr>
                <a:schemeClr val="accent1">
                  <a:lumMod val="50000"/>
                </a:schemeClr>
              </a:buClr>
              <a:buSzPct val="150000"/>
              <a:buFont typeface="Arial" panose="020B0604020202020204" pitchFamily="34" charset="0"/>
              <a:buChar char="•"/>
              <a:defRPr sz="800">
                <a:solidFill>
                  <a:srgbClr val="0B2D78"/>
                </a:solidFill>
                <a:latin typeface="Trebuchet MS"/>
                <a:ea typeface="Trebuchet MS"/>
                <a:cs typeface="Trebuchet MS"/>
              </a:defRPr>
            </a:lvl2pPr>
            <a:lvl3pPr marL="1371600" indent="-304800">
              <a:spcBef>
                <a:spcPts val="250"/>
              </a:spcBef>
              <a:buClr>
                <a:srgbClr val="8CCA37"/>
              </a:buClr>
              <a:buSzPts val="1200"/>
              <a:buFont typeface="Trebuchet MS"/>
              <a:buChar char="•"/>
              <a:defRPr sz="1200">
                <a:solidFill>
                  <a:srgbClr val="0B2D78"/>
                </a:solidFill>
                <a:latin typeface="Trebuchet MS"/>
                <a:ea typeface="Trebuchet MS"/>
                <a:cs typeface="Trebuchet MS"/>
              </a:defRPr>
            </a:lvl3pPr>
            <a:lvl4pPr marL="1828800" indent="-304800">
              <a:spcBef>
                <a:spcPts val="200"/>
              </a:spcBef>
              <a:buClr>
                <a:srgbClr val="8CCA37"/>
              </a:buClr>
              <a:buSzPts val="1200"/>
              <a:buChar char="•"/>
              <a:defRPr sz="1200">
                <a:solidFill>
                  <a:srgbClr val="0B2D78"/>
                </a:solidFill>
                <a:latin typeface="Trebuchet MS"/>
                <a:ea typeface="Trebuchet MS"/>
                <a:cs typeface="Trebuchet MS"/>
              </a:defRPr>
            </a:lvl4pPr>
            <a:lvl5pPr marL="2286000" indent="-342900">
              <a:lnSpc>
                <a:spcPct val="90000"/>
              </a:lnSpc>
              <a:spcBef>
                <a:spcPts val="500"/>
              </a:spcBef>
              <a:buClr>
                <a:srgbClr val="0B2D78"/>
              </a:buClr>
              <a:buSzPts val="1800"/>
              <a:buChar char="•"/>
              <a:defRPr sz="1800">
                <a:solidFill>
                  <a:srgbClr val="0B2D78"/>
                </a:solidFill>
                <a:latin typeface="Calibri"/>
                <a:ea typeface="Calibri"/>
                <a:cs typeface="Calibri"/>
              </a:defRPr>
            </a:lvl5pPr>
            <a:lvl6pPr marL="2743200" indent="-342900">
              <a:lnSpc>
                <a:spcPct val="90000"/>
              </a:lnSpc>
              <a:spcBef>
                <a:spcPts val="500"/>
              </a:spcBef>
              <a:buClr>
                <a:schemeClr val="dk1"/>
              </a:buClr>
              <a:buSzPts val="1800"/>
              <a:buChar char="•"/>
              <a:defRPr sz="1800">
                <a:solidFill>
                  <a:schemeClr val="dk1"/>
                </a:solidFill>
                <a:latin typeface="Calibri"/>
                <a:ea typeface="Calibri"/>
                <a:cs typeface="Calibri"/>
              </a:defRPr>
            </a:lvl6pPr>
            <a:lvl7pPr marL="3200400" indent="-342900">
              <a:lnSpc>
                <a:spcPct val="90000"/>
              </a:lnSpc>
              <a:spcBef>
                <a:spcPts val="500"/>
              </a:spcBef>
              <a:buClr>
                <a:schemeClr val="dk1"/>
              </a:buClr>
              <a:buSzPts val="1800"/>
              <a:buChar char="•"/>
              <a:defRPr sz="1800">
                <a:solidFill>
                  <a:schemeClr val="dk1"/>
                </a:solidFill>
                <a:latin typeface="Calibri"/>
                <a:ea typeface="Calibri"/>
                <a:cs typeface="Calibri"/>
              </a:defRPr>
            </a:lvl7pPr>
            <a:lvl8pPr marL="3657600" indent="-342900">
              <a:lnSpc>
                <a:spcPct val="90000"/>
              </a:lnSpc>
              <a:spcBef>
                <a:spcPts val="500"/>
              </a:spcBef>
              <a:buClr>
                <a:schemeClr val="dk1"/>
              </a:buClr>
              <a:buSzPts val="1800"/>
              <a:buChar char="•"/>
              <a:defRPr sz="1800">
                <a:solidFill>
                  <a:schemeClr val="dk1"/>
                </a:solidFill>
                <a:latin typeface="Calibri"/>
                <a:ea typeface="Calibri"/>
                <a:cs typeface="Calibri"/>
              </a:defRPr>
            </a:lvl8pPr>
            <a:lvl9pPr marL="4114800" indent="-342900">
              <a:lnSpc>
                <a:spcPct val="90000"/>
              </a:lnSpc>
              <a:spcBef>
                <a:spcPts val="500"/>
              </a:spcBef>
              <a:buClr>
                <a:schemeClr val="dk1"/>
              </a:buClr>
              <a:buSzPts val="1800"/>
              <a:buChar char="•"/>
              <a:defRPr sz="1800">
                <a:solidFill>
                  <a:schemeClr val="dk1"/>
                </a:solidFill>
                <a:latin typeface="Calibri"/>
                <a:ea typeface="Calibri"/>
                <a:cs typeface="Calibri"/>
              </a:defRPr>
            </a:lvl9pPr>
          </a:lstStyle>
          <a:p>
            <a:pPr marL="0" indent="0">
              <a:buNone/>
            </a:pPr>
            <a:r>
              <a:rPr lang="fr-FR" dirty="0" err="1">
                <a:solidFill>
                  <a:srgbClr val="C00000"/>
                </a:solidFill>
              </a:rPr>
              <a:t>Predictive</a:t>
            </a:r>
            <a:r>
              <a:rPr lang="fr-FR" dirty="0">
                <a:solidFill>
                  <a:srgbClr val="C00000"/>
                </a:solidFill>
              </a:rPr>
              <a:t> AI</a:t>
            </a:r>
          </a:p>
          <a:p>
            <a:r>
              <a:rPr lang="fr-FR" b="0" dirty="0"/>
              <a:t>Global </a:t>
            </a:r>
            <a:r>
              <a:rPr lang="fr-FR" b="0" dirty="0" err="1"/>
              <a:t>forecasts</a:t>
            </a:r>
            <a:r>
              <a:rPr lang="fr-FR" b="0" dirty="0"/>
              <a:t> (</a:t>
            </a:r>
            <a:r>
              <a:rPr lang="fr-FR" b="0" dirty="0" err="1"/>
              <a:t>demand</a:t>
            </a:r>
            <a:r>
              <a:rPr lang="fr-FR" b="0" dirty="0"/>
              <a:t>, </a:t>
            </a:r>
            <a:r>
              <a:rPr lang="fr-FR" b="0" dirty="0" err="1"/>
              <a:t>traffic</a:t>
            </a:r>
            <a:r>
              <a:rPr lang="fr-FR" b="0" dirty="0"/>
              <a:t> by city/</a:t>
            </a:r>
            <a:r>
              <a:rPr lang="fr-FR" b="0" dirty="0" err="1"/>
              <a:t>neighborhood</a:t>
            </a:r>
            <a:r>
              <a:rPr lang="fr-FR" b="0" dirty="0"/>
              <a:t>).</a:t>
            </a:r>
          </a:p>
          <a:p>
            <a:r>
              <a:rPr lang="fr-FR" b="0" dirty="0"/>
              <a:t>Smart allocation of </a:t>
            </a:r>
            <a:r>
              <a:rPr lang="fr-FR" b="0" dirty="0" err="1"/>
              <a:t>advertising</a:t>
            </a:r>
            <a:r>
              <a:rPr lang="fr-FR" b="0" dirty="0"/>
              <a:t> </a:t>
            </a:r>
            <a:r>
              <a:rPr lang="fr-FR" b="0" dirty="0" err="1"/>
              <a:t>inventory</a:t>
            </a:r>
            <a:r>
              <a:rPr lang="fr-FR" b="0" dirty="0"/>
              <a:t> (optimal </a:t>
            </a:r>
            <a:r>
              <a:rPr lang="fr-FR" b="0" dirty="0" err="1"/>
              <a:t>fill</a:t>
            </a:r>
            <a:r>
              <a:rPr lang="fr-FR" b="0" dirty="0"/>
              <a:t> rate).</a:t>
            </a:r>
          </a:p>
          <a:p>
            <a:endParaRPr lang="fr-FR" b="0" dirty="0"/>
          </a:p>
          <a:p>
            <a:pPr marL="0" indent="0">
              <a:buNone/>
            </a:pPr>
            <a:r>
              <a:rPr lang="fr-FR" dirty="0">
                <a:solidFill>
                  <a:srgbClr val="C00000"/>
                </a:solidFill>
              </a:rPr>
              <a:t>LLM</a:t>
            </a:r>
          </a:p>
          <a:p>
            <a:r>
              <a:rPr lang="fr-FR" b="0" dirty="0" err="1"/>
              <a:t>Automatic</a:t>
            </a:r>
            <a:r>
              <a:rPr lang="fr-FR" b="0" dirty="0"/>
              <a:t> report </a:t>
            </a:r>
            <a:r>
              <a:rPr lang="fr-FR" b="0" dirty="0" err="1"/>
              <a:t>generation</a:t>
            </a:r>
            <a:r>
              <a:rPr lang="fr-FR" b="0" dirty="0"/>
              <a:t> (“</a:t>
            </a:r>
            <a:r>
              <a:rPr lang="fr-FR" b="0" dirty="0" err="1"/>
              <a:t>monthly</a:t>
            </a:r>
            <a:r>
              <a:rPr lang="fr-FR" b="0" dirty="0"/>
              <a:t> </a:t>
            </a:r>
            <a:r>
              <a:rPr lang="fr-FR" b="0" dirty="0" err="1"/>
              <a:t>campaign</a:t>
            </a:r>
            <a:r>
              <a:rPr lang="fr-FR" b="0" dirty="0"/>
              <a:t> </a:t>
            </a:r>
            <a:r>
              <a:rPr lang="fr-FR" b="0" dirty="0" err="1"/>
              <a:t>summary</a:t>
            </a:r>
            <a:r>
              <a:rPr lang="fr-FR" b="0" dirty="0"/>
              <a:t> in </a:t>
            </a:r>
            <a:r>
              <a:rPr lang="fr-FR" b="0" dirty="0" err="1"/>
              <a:t>Riyadh</a:t>
            </a:r>
            <a:r>
              <a:rPr lang="fr-FR" b="0" dirty="0"/>
              <a:t>”).</a:t>
            </a:r>
          </a:p>
          <a:p>
            <a:r>
              <a:rPr lang="fr-FR" b="0" dirty="0" err="1"/>
              <a:t>Internal</a:t>
            </a:r>
            <a:r>
              <a:rPr lang="fr-FR" b="0" dirty="0"/>
              <a:t> assistant for </a:t>
            </a:r>
            <a:r>
              <a:rPr lang="fr-FR" b="0" dirty="0" err="1"/>
              <a:t>administrators</a:t>
            </a:r>
            <a:r>
              <a:rPr lang="fr-FR" b="0" dirty="0"/>
              <a:t> (</a:t>
            </a:r>
            <a:r>
              <a:rPr lang="fr-FR" b="0" dirty="0" err="1"/>
              <a:t>decision</a:t>
            </a:r>
            <a:r>
              <a:rPr lang="fr-FR" b="0" dirty="0"/>
              <a:t> support, KPI </a:t>
            </a:r>
            <a:r>
              <a:rPr lang="fr-FR" b="0" dirty="0" err="1"/>
              <a:t>generation</a:t>
            </a:r>
            <a:r>
              <a:rPr lang="fr-FR" b="0" dirty="0"/>
              <a:t>).</a:t>
            </a:r>
          </a:p>
          <a:p>
            <a:endParaRPr lang="fr-FR" b="0" dirty="0"/>
          </a:p>
          <a:p>
            <a:pPr marL="0" indent="0">
              <a:buNone/>
            </a:pPr>
            <a:r>
              <a:rPr lang="fr-FR" dirty="0" err="1">
                <a:solidFill>
                  <a:srgbClr val="C00000"/>
                </a:solidFill>
              </a:rPr>
              <a:t>Deep</a:t>
            </a:r>
            <a:r>
              <a:rPr lang="fr-FR" dirty="0">
                <a:solidFill>
                  <a:srgbClr val="C00000"/>
                </a:solidFill>
              </a:rPr>
              <a:t> Learning</a:t>
            </a:r>
          </a:p>
          <a:p>
            <a:r>
              <a:rPr lang="fr-FR" b="0" dirty="0" err="1"/>
              <a:t>Anomaly</a:t>
            </a:r>
            <a:r>
              <a:rPr lang="fr-FR" b="0" dirty="0"/>
              <a:t> </a:t>
            </a:r>
            <a:r>
              <a:rPr lang="fr-FR" b="0" dirty="0" err="1"/>
              <a:t>detection</a:t>
            </a:r>
            <a:r>
              <a:rPr lang="fr-FR" b="0" dirty="0"/>
              <a:t> (</a:t>
            </a:r>
            <a:r>
              <a:rPr lang="fr-FR" b="0" dirty="0" err="1"/>
              <a:t>failures</a:t>
            </a:r>
            <a:r>
              <a:rPr lang="fr-FR" b="0" dirty="0"/>
              <a:t>, </a:t>
            </a:r>
            <a:r>
              <a:rPr lang="fr-FR" b="0" dirty="0" err="1"/>
              <a:t>unusual</a:t>
            </a:r>
            <a:r>
              <a:rPr lang="fr-FR" b="0" dirty="0"/>
              <a:t> </a:t>
            </a:r>
            <a:r>
              <a:rPr lang="fr-FR" b="0" dirty="0" err="1"/>
              <a:t>behavior</a:t>
            </a:r>
            <a:r>
              <a:rPr lang="fr-FR" b="0" dirty="0"/>
              <a:t>).</a:t>
            </a:r>
          </a:p>
          <a:p>
            <a:r>
              <a:rPr lang="fr-FR" b="0" dirty="0"/>
              <a:t>Multi-objective </a:t>
            </a:r>
            <a:r>
              <a:rPr lang="fr-FR" b="0" dirty="0" err="1"/>
              <a:t>optimization</a:t>
            </a:r>
            <a:r>
              <a:rPr lang="fr-FR" b="0" dirty="0"/>
              <a:t> (</a:t>
            </a:r>
            <a:r>
              <a:rPr lang="fr-FR" b="0" dirty="0" err="1"/>
              <a:t>maximize</a:t>
            </a:r>
            <a:r>
              <a:rPr lang="fr-FR" b="0" dirty="0"/>
              <a:t> ad revenue + </a:t>
            </a:r>
            <a:r>
              <a:rPr lang="fr-FR" b="0" dirty="0" err="1"/>
              <a:t>booking</a:t>
            </a:r>
            <a:r>
              <a:rPr lang="fr-FR" b="0" dirty="0"/>
              <a:t> rates).</a:t>
            </a:r>
          </a:p>
          <a:p>
            <a:endParaRPr lang="fr-FR" b="0" dirty="0"/>
          </a:p>
          <a:p>
            <a:pPr marL="0" indent="0">
              <a:buNone/>
            </a:pPr>
            <a:r>
              <a:rPr lang="fr-FR" dirty="0" err="1">
                <a:solidFill>
                  <a:srgbClr val="C00000"/>
                </a:solidFill>
              </a:rPr>
              <a:t>IoT</a:t>
            </a:r>
            <a:endParaRPr lang="fr-FR" dirty="0">
              <a:solidFill>
                <a:srgbClr val="C00000"/>
              </a:solidFill>
            </a:endParaRPr>
          </a:p>
          <a:p>
            <a:r>
              <a:rPr lang="fr-FR" b="0" dirty="0"/>
              <a:t>terminal network monitoring (</a:t>
            </a:r>
            <a:r>
              <a:rPr lang="fr-FR" b="0" dirty="0" err="1"/>
              <a:t>uptime</a:t>
            </a:r>
            <a:r>
              <a:rPr lang="fr-FR" b="0" dirty="0"/>
              <a:t>, </a:t>
            </a:r>
            <a:r>
              <a:rPr lang="fr-FR" b="0" dirty="0" err="1"/>
              <a:t>health</a:t>
            </a:r>
            <a:r>
              <a:rPr lang="fr-FR" b="0" dirty="0"/>
              <a:t>, logs).</a:t>
            </a:r>
          </a:p>
          <a:p>
            <a:r>
              <a:rPr lang="fr-FR" b="0" dirty="0" err="1"/>
              <a:t>Remote</a:t>
            </a:r>
            <a:r>
              <a:rPr lang="fr-FR" b="0" dirty="0"/>
              <a:t> management (restart, updates).</a:t>
            </a:r>
          </a:p>
          <a:p>
            <a:endParaRPr lang="fr-FR" dirty="0"/>
          </a:p>
        </p:txBody>
      </p:sp>
      <p:sp>
        <p:nvSpPr>
          <p:cNvPr id="12" name="Espace réservé du texte 1"/>
          <p:cNvSpPr txBox="1">
            <a:spLocks/>
          </p:cNvSpPr>
          <p:nvPr/>
        </p:nvSpPr>
        <p:spPr>
          <a:xfrm>
            <a:off x="835268" y="1088572"/>
            <a:ext cx="5348175" cy="435430"/>
          </a:xfrm>
          <a:prstGeom prst="rect">
            <a:avLst/>
          </a:prstGeom>
          <a:solidFill>
            <a:schemeClr val="accent4">
              <a:lumMod val="20000"/>
              <a:lumOff val="80000"/>
            </a:schemeClr>
          </a:solid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228600" algn="l" rtl="0">
              <a:lnSpc>
                <a:spcPct val="100000"/>
              </a:lnSpc>
              <a:spcBef>
                <a:spcPts val="320"/>
              </a:spcBef>
              <a:spcAft>
                <a:spcPts val="0"/>
              </a:spcAft>
              <a:buClr>
                <a:schemeClr val="lt2"/>
              </a:buClr>
              <a:buSzPts val="2400"/>
              <a:buFont typeface="Noto Sans Symbols"/>
              <a:buNone/>
              <a:defRPr sz="1600" b="1" i="0" u="none" strike="noStrike" cap="none">
                <a:solidFill>
                  <a:srgbClr val="0B2D77"/>
                </a:solidFill>
                <a:latin typeface="Trebuchet MS"/>
                <a:ea typeface="Trebuchet MS"/>
                <a:cs typeface="Trebuchet MS"/>
                <a:sym typeface="Trebuchet MS"/>
              </a:defRPr>
            </a:lvl1pPr>
            <a:lvl2pPr marL="914400" marR="0" lvl="1" indent="-335280" algn="l" rtl="0">
              <a:lnSpc>
                <a:spcPct val="100000"/>
              </a:lnSpc>
              <a:spcBef>
                <a:spcPts val="300"/>
              </a:spcBef>
              <a:spcAft>
                <a:spcPts val="0"/>
              </a:spcAft>
              <a:buClr>
                <a:srgbClr val="0B2D78"/>
              </a:buClr>
              <a:buSzPts val="1680"/>
              <a:buFont typeface="Trebuchet MS"/>
              <a:buChar char="•"/>
              <a:defRPr sz="1400" b="0" i="0" u="none" strike="noStrike" cap="none">
                <a:solidFill>
                  <a:srgbClr val="0B2D78"/>
                </a:solidFill>
                <a:latin typeface="Trebuchet MS"/>
                <a:ea typeface="Trebuchet MS"/>
                <a:cs typeface="Trebuchet MS"/>
                <a:sym typeface="Trebuchet MS"/>
              </a:defRPr>
            </a:lvl2pPr>
            <a:lvl3pPr marL="1371600" marR="0" lvl="2" indent="-304800" algn="l" rtl="0">
              <a:lnSpc>
                <a:spcPct val="100000"/>
              </a:lnSpc>
              <a:spcBef>
                <a:spcPts val="250"/>
              </a:spcBef>
              <a:spcAft>
                <a:spcPts val="0"/>
              </a:spcAft>
              <a:buClr>
                <a:srgbClr val="8CCA37"/>
              </a:buClr>
              <a:buSzPts val="1200"/>
              <a:buFont typeface="Trebuchet MS"/>
              <a:buChar char="•"/>
              <a:defRPr sz="1200" b="0" i="0" u="none" strike="noStrike" cap="none">
                <a:solidFill>
                  <a:srgbClr val="0B2D78"/>
                </a:solidFill>
                <a:latin typeface="Trebuchet MS"/>
                <a:ea typeface="Trebuchet MS"/>
                <a:cs typeface="Trebuchet MS"/>
                <a:sym typeface="Trebuchet MS"/>
              </a:defRPr>
            </a:lvl3pPr>
            <a:lvl4pPr marL="1828800" marR="0" lvl="3" indent="-304800" algn="l" rtl="0">
              <a:lnSpc>
                <a:spcPct val="100000"/>
              </a:lnSpc>
              <a:spcBef>
                <a:spcPts val="200"/>
              </a:spcBef>
              <a:spcAft>
                <a:spcPts val="0"/>
              </a:spcAft>
              <a:buClr>
                <a:srgbClr val="8CCA37"/>
              </a:buClr>
              <a:buSzPts val="1200"/>
              <a:buFont typeface="Arial"/>
              <a:buChar char="•"/>
              <a:defRPr sz="1200" b="0" i="0" u="none" strike="noStrike" cap="none">
                <a:solidFill>
                  <a:srgbClr val="0B2D78"/>
                </a:solidFill>
                <a:latin typeface="Trebuchet MS"/>
                <a:ea typeface="Trebuchet MS"/>
                <a:cs typeface="Trebuchet MS"/>
                <a:sym typeface="Trebuchet MS"/>
              </a:defRPr>
            </a:lvl4pPr>
            <a:lvl5pPr marL="2286000" marR="0" lvl="4" indent="-342900" algn="l" rtl="0">
              <a:lnSpc>
                <a:spcPct val="90000"/>
              </a:lnSpc>
              <a:spcBef>
                <a:spcPts val="500"/>
              </a:spcBef>
              <a:spcAft>
                <a:spcPts val="0"/>
              </a:spcAft>
              <a:buClr>
                <a:srgbClr val="0B2D78"/>
              </a:buClr>
              <a:buSzPts val="1800"/>
              <a:buFont typeface="Arial"/>
              <a:buChar char="•"/>
              <a:defRPr sz="1800" b="0" i="0" u="none" strike="noStrike" cap="none">
                <a:solidFill>
                  <a:srgbClr val="0B2D78"/>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177800" indent="-177800"/>
            <a:r>
              <a:rPr lang="fr-FR" sz="1200" dirty="0"/>
              <a:t>Partner </a:t>
            </a:r>
            <a:r>
              <a:rPr lang="fr-FR" sz="1200" dirty="0" err="1"/>
              <a:t>Space</a:t>
            </a:r>
            <a:endParaRPr lang="fr-FR" sz="1200" dirty="0"/>
          </a:p>
        </p:txBody>
      </p:sp>
      <p:sp>
        <p:nvSpPr>
          <p:cNvPr id="13" name="Espace réservé du texte 1"/>
          <p:cNvSpPr txBox="1">
            <a:spLocks/>
          </p:cNvSpPr>
          <p:nvPr/>
        </p:nvSpPr>
        <p:spPr>
          <a:xfrm>
            <a:off x="6485859" y="1088572"/>
            <a:ext cx="5336385" cy="435430"/>
          </a:xfrm>
          <a:prstGeom prst="rect">
            <a:avLst/>
          </a:prstGeom>
          <a:solidFill>
            <a:schemeClr val="accent6">
              <a:lumMod val="40000"/>
              <a:lumOff val="60000"/>
            </a:schemeClr>
          </a:solid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228600" algn="l" rtl="0">
              <a:lnSpc>
                <a:spcPct val="100000"/>
              </a:lnSpc>
              <a:spcBef>
                <a:spcPts val="320"/>
              </a:spcBef>
              <a:spcAft>
                <a:spcPts val="0"/>
              </a:spcAft>
              <a:buClr>
                <a:schemeClr val="lt2"/>
              </a:buClr>
              <a:buSzPts val="2400"/>
              <a:buFont typeface="Noto Sans Symbols"/>
              <a:buNone/>
              <a:defRPr sz="1600" b="1" i="0" u="none" strike="noStrike" cap="none">
                <a:solidFill>
                  <a:srgbClr val="0B2D77"/>
                </a:solidFill>
                <a:latin typeface="Trebuchet MS"/>
                <a:ea typeface="Trebuchet MS"/>
                <a:cs typeface="Trebuchet MS"/>
                <a:sym typeface="Trebuchet MS"/>
              </a:defRPr>
            </a:lvl1pPr>
            <a:lvl2pPr marL="914400" marR="0" lvl="1" indent="-335280" algn="l" rtl="0">
              <a:lnSpc>
                <a:spcPct val="100000"/>
              </a:lnSpc>
              <a:spcBef>
                <a:spcPts val="300"/>
              </a:spcBef>
              <a:spcAft>
                <a:spcPts val="0"/>
              </a:spcAft>
              <a:buClr>
                <a:srgbClr val="0B2D78"/>
              </a:buClr>
              <a:buSzPts val="1680"/>
              <a:buFont typeface="Trebuchet MS"/>
              <a:buChar char="•"/>
              <a:defRPr sz="1400" b="0" i="0" u="none" strike="noStrike" cap="none">
                <a:solidFill>
                  <a:srgbClr val="0B2D78"/>
                </a:solidFill>
                <a:latin typeface="Trebuchet MS"/>
                <a:ea typeface="Trebuchet MS"/>
                <a:cs typeface="Trebuchet MS"/>
                <a:sym typeface="Trebuchet MS"/>
              </a:defRPr>
            </a:lvl2pPr>
            <a:lvl3pPr marL="1371600" marR="0" lvl="2" indent="-304800" algn="l" rtl="0">
              <a:lnSpc>
                <a:spcPct val="100000"/>
              </a:lnSpc>
              <a:spcBef>
                <a:spcPts val="250"/>
              </a:spcBef>
              <a:spcAft>
                <a:spcPts val="0"/>
              </a:spcAft>
              <a:buClr>
                <a:srgbClr val="8CCA37"/>
              </a:buClr>
              <a:buSzPts val="1200"/>
              <a:buFont typeface="Trebuchet MS"/>
              <a:buChar char="•"/>
              <a:defRPr sz="1200" b="0" i="0" u="none" strike="noStrike" cap="none">
                <a:solidFill>
                  <a:srgbClr val="0B2D78"/>
                </a:solidFill>
                <a:latin typeface="Trebuchet MS"/>
                <a:ea typeface="Trebuchet MS"/>
                <a:cs typeface="Trebuchet MS"/>
                <a:sym typeface="Trebuchet MS"/>
              </a:defRPr>
            </a:lvl3pPr>
            <a:lvl4pPr marL="1828800" marR="0" lvl="3" indent="-304800" algn="l" rtl="0">
              <a:lnSpc>
                <a:spcPct val="100000"/>
              </a:lnSpc>
              <a:spcBef>
                <a:spcPts val="200"/>
              </a:spcBef>
              <a:spcAft>
                <a:spcPts val="0"/>
              </a:spcAft>
              <a:buClr>
                <a:srgbClr val="8CCA37"/>
              </a:buClr>
              <a:buSzPts val="1200"/>
              <a:buFont typeface="Arial"/>
              <a:buChar char="•"/>
              <a:defRPr sz="1200" b="0" i="0" u="none" strike="noStrike" cap="none">
                <a:solidFill>
                  <a:srgbClr val="0B2D78"/>
                </a:solidFill>
                <a:latin typeface="Trebuchet MS"/>
                <a:ea typeface="Trebuchet MS"/>
                <a:cs typeface="Trebuchet MS"/>
                <a:sym typeface="Trebuchet MS"/>
              </a:defRPr>
            </a:lvl4pPr>
            <a:lvl5pPr marL="2286000" marR="0" lvl="4" indent="-342900" algn="l" rtl="0">
              <a:lnSpc>
                <a:spcPct val="90000"/>
              </a:lnSpc>
              <a:spcBef>
                <a:spcPts val="500"/>
              </a:spcBef>
              <a:spcAft>
                <a:spcPts val="0"/>
              </a:spcAft>
              <a:buClr>
                <a:srgbClr val="0B2D78"/>
              </a:buClr>
              <a:buSzPts val="1800"/>
              <a:buFont typeface="Arial"/>
              <a:buChar char="•"/>
              <a:defRPr sz="1800" b="0" i="0" u="none" strike="noStrike" cap="none">
                <a:solidFill>
                  <a:srgbClr val="0B2D78"/>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177800" indent="-177800"/>
            <a:r>
              <a:rPr lang="fr-FR" sz="1200" dirty="0" err="1"/>
              <a:t>Administrator</a:t>
            </a:r>
            <a:r>
              <a:rPr lang="fr-FR" sz="1200" dirty="0"/>
              <a:t> </a:t>
            </a:r>
            <a:r>
              <a:rPr lang="fr-FR" sz="1200" dirty="0" err="1"/>
              <a:t>Space</a:t>
            </a:r>
            <a:endParaRPr lang="fr-FR" sz="1200" dirty="0"/>
          </a:p>
        </p:txBody>
      </p:sp>
    </p:spTree>
    <p:extLst>
      <p:ext uri="{BB962C8B-B14F-4D97-AF65-F5344CB8AC3E}">
        <p14:creationId xmlns:p14="http://schemas.microsoft.com/office/powerpoint/2010/main" val="17202209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2"/>
          <p:cNvSpPr txBox="1">
            <a:spLocks/>
          </p:cNvSpPr>
          <p:nvPr/>
        </p:nvSpPr>
        <p:spPr>
          <a:xfrm>
            <a:off x="835268" y="0"/>
            <a:ext cx="11653595" cy="900000"/>
          </a:xfrm>
          <a:prstGeom prst="rect">
            <a:avLst/>
          </a:prstGeom>
          <a:solidFill>
            <a:schemeClr val="accent3">
              <a:lumMod val="40000"/>
              <a:lumOff val="60000"/>
            </a:schemeClr>
          </a:solidFill>
          <a:ln>
            <a:noFill/>
          </a:ln>
        </p:spPr>
        <p:txBody>
          <a:bodyPr spcFirstLastPara="1" wrap="square" lIns="91425" tIns="91425" rIns="91425" bIns="91425" anchor="ctr" anchorCtr="0"/>
          <a:lstStyle>
            <a:defPPr marR="0" lvl="0" algn="l" rtl="0">
              <a:lnSpc>
                <a:spcPct val="100000"/>
              </a:lnSpc>
              <a:spcBef>
                <a:spcPts val="0"/>
              </a:spcBef>
              <a:spcAft>
                <a:spcPts val="0"/>
              </a:spcAft>
            </a:defPPr>
            <a:lvl1pPr marR="0" lvl="0" algn="l" rtl="0">
              <a:lnSpc>
                <a:spcPct val="90000"/>
              </a:lnSpc>
              <a:spcBef>
                <a:spcPts val="0"/>
              </a:spcBef>
              <a:spcAft>
                <a:spcPts val="0"/>
              </a:spcAft>
              <a:buClr>
                <a:srgbClr val="0B2D78"/>
              </a:buClr>
              <a:buSzPts val="2344"/>
              <a:buFont typeface="Trebuchet MS"/>
              <a:buNone/>
              <a:defRPr sz="2344" b="1" i="0" u="none" strike="noStrike" cap="none">
                <a:solidFill>
                  <a:srgbClr val="0B2D78"/>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dirty="0" smtClean="0"/>
              <a:t>Technology</a:t>
            </a:r>
            <a:endParaRPr lang="fr-FR" sz="2400" dirty="0">
              <a:solidFill>
                <a:srgbClr val="0B2D77"/>
              </a:solidFill>
            </a:endParaRPr>
          </a:p>
        </p:txBody>
      </p:sp>
      <p:sp>
        <p:nvSpPr>
          <p:cNvPr id="11" name="ZoneTexte 10"/>
          <p:cNvSpPr txBox="1"/>
          <p:nvPr/>
        </p:nvSpPr>
        <p:spPr>
          <a:xfrm>
            <a:off x="0" y="1"/>
            <a:ext cx="835268" cy="702500"/>
          </a:xfrm>
          <a:prstGeom prst="rect">
            <a:avLst/>
          </a:prstGeom>
          <a:noFill/>
        </p:spPr>
        <p:txBody>
          <a:bodyPr wrap="square" rtlCol="1">
            <a:spAutoFit/>
          </a:bodyPr>
          <a:lstStyle/>
          <a:p>
            <a:pPr algn="ctr">
              <a:lnSpc>
                <a:spcPct val="200000"/>
              </a:lnSpc>
            </a:pPr>
            <a:r>
              <a:rPr lang="fr-FR" sz="2344" b="1" dirty="0" smtClean="0">
                <a:solidFill>
                  <a:schemeClr val="bg1"/>
                </a:solidFill>
                <a:latin typeface="Trebuchet MS"/>
                <a:ea typeface="Trebuchet MS"/>
                <a:cs typeface="Trebuchet MS"/>
                <a:sym typeface="Trebuchet MS"/>
              </a:rPr>
              <a:t>6</a:t>
            </a:r>
            <a:endParaRPr lang="fr-FR" sz="2344" b="1" dirty="0">
              <a:solidFill>
                <a:schemeClr val="bg1"/>
              </a:solidFill>
              <a:latin typeface="Trebuchet MS"/>
              <a:ea typeface="Trebuchet MS"/>
              <a:cs typeface="Trebuchet MS"/>
              <a:sym typeface="Trebuchet MS"/>
            </a:endParaRPr>
          </a:p>
        </p:txBody>
      </p:sp>
      <p:sp>
        <p:nvSpPr>
          <p:cNvPr id="20" name="ZoneTexte 19"/>
          <p:cNvSpPr txBox="1"/>
          <p:nvPr/>
        </p:nvSpPr>
        <p:spPr>
          <a:xfrm>
            <a:off x="835268" y="2098283"/>
            <a:ext cx="4564046" cy="1600438"/>
          </a:xfrm>
          <a:prstGeom prst="rect">
            <a:avLst/>
          </a:prstGeom>
          <a:solidFill>
            <a:schemeClr val="accent2">
              <a:lumMod val="20000"/>
              <a:lumOff val="80000"/>
            </a:schemeClr>
          </a:solidFill>
        </p:spPr>
        <p:txBody>
          <a:bodyPr wrap="square" rtlCol="1">
            <a:spAutoFit/>
          </a:bodyPr>
          <a:lstStyle/>
          <a:p>
            <a:pPr>
              <a:spcBef>
                <a:spcPts val="320"/>
              </a:spcBef>
              <a:buClr>
                <a:schemeClr val="accent1">
                  <a:lumMod val="50000"/>
                </a:schemeClr>
              </a:buClr>
              <a:buSzPct val="150000"/>
            </a:pPr>
            <a:r>
              <a:rPr lang="en-US" b="1" dirty="0" smtClean="0">
                <a:solidFill>
                  <a:srgbClr val="0B2D77"/>
                </a:solidFill>
                <a:latin typeface="Trebuchet MS"/>
                <a:ea typeface="Trebuchet MS"/>
                <a:cs typeface="Trebuchet MS"/>
              </a:rPr>
              <a:t>1. Data </a:t>
            </a:r>
            <a:r>
              <a:rPr lang="en-US" b="1" dirty="0">
                <a:solidFill>
                  <a:srgbClr val="0B2D77"/>
                </a:solidFill>
                <a:latin typeface="Trebuchet MS"/>
                <a:ea typeface="Trebuchet MS"/>
                <a:cs typeface="Trebuchet MS"/>
              </a:rPr>
              <a:t>Collection</a:t>
            </a:r>
          </a:p>
          <a:p>
            <a:pPr marL="174625" indent="-174625">
              <a:spcBef>
                <a:spcPts val="320"/>
              </a:spcBef>
              <a:buClr>
                <a:schemeClr val="accent1">
                  <a:lumMod val="50000"/>
                </a:schemeClr>
              </a:buClr>
              <a:buSzPct val="150000"/>
              <a:buFont typeface="Arial" panose="020B0604020202020204" pitchFamily="34" charset="0"/>
              <a:buChar char="•"/>
            </a:pPr>
            <a:r>
              <a:rPr lang="en-US" sz="1200" dirty="0">
                <a:solidFill>
                  <a:srgbClr val="0B2D77"/>
                </a:solidFill>
                <a:latin typeface="Trebuchet MS"/>
                <a:ea typeface="Trebuchet MS"/>
                <a:cs typeface="Trebuchet MS"/>
                <a:sym typeface="Trebuchet MS"/>
              </a:rPr>
              <a:t>Advertising </a:t>
            </a:r>
            <a:r>
              <a:rPr lang="en-US" sz="1200" dirty="0" smtClean="0">
                <a:solidFill>
                  <a:srgbClr val="0B2D77"/>
                </a:solidFill>
                <a:latin typeface="Trebuchet MS"/>
                <a:ea typeface="Trebuchet MS"/>
                <a:cs typeface="Trebuchet MS"/>
                <a:sym typeface="Trebuchet MS"/>
              </a:rPr>
              <a:t>terminals: </a:t>
            </a:r>
            <a:r>
              <a:rPr lang="en-US" sz="1200" dirty="0">
                <a:solidFill>
                  <a:srgbClr val="0B2D77"/>
                </a:solidFill>
                <a:latin typeface="Trebuchet MS"/>
                <a:ea typeface="Trebuchet MS"/>
                <a:cs typeface="Trebuchet MS"/>
                <a:sym typeface="Trebuchet MS"/>
              </a:rPr>
              <a:t>displays, QR code scans, interactions.</a:t>
            </a:r>
          </a:p>
          <a:p>
            <a:pPr marL="174625" indent="-174625">
              <a:spcBef>
                <a:spcPts val="320"/>
              </a:spcBef>
              <a:buClr>
                <a:schemeClr val="accent1">
                  <a:lumMod val="50000"/>
                </a:schemeClr>
              </a:buClr>
              <a:buSzPct val="150000"/>
              <a:buFont typeface="Arial" panose="020B0604020202020204" pitchFamily="34" charset="0"/>
              <a:buChar char="•"/>
            </a:pPr>
            <a:r>
              <a:rPr lang="en-US" sz="1200" dirty="0">
                <a:solidFill>
                  <a:srgbClr val="0B2D77"/>
                </a:solidFill>
                <a:latin typeface="Trebuchet MS"/>
                <a:ea typeface="Trebuchet MS"/>
                <a:cs typeface="Trebuchet MS"/>
                <a:sym typeface="Trebuchet MS"/>
              </a:rPr>
              <a:t>Booking application: reservations, preferences, customer history.</a:t>
            </a:r>
          </a:p>
          <a:p>
            <a:pPr marL="174625" indent="-174625">
              <a:spcBef>
                <a:spcPts val="320"/>
              </a:spcBef>
              <a:buClr>
                <a:schemeClr val="accent1">
                  <a:lumMod val="50000"/>
                </a:schemeClr>
              </a:buClr>
              <a:buSzPct val="150000"/>
              <a:buFont typeface="Arial" panose="020B0604020202020204" pitchFamily="34" charset="0"/>
              <a:buChar char="•"/>
            </a:pPr>
            <a:r>
              <a:rPr lang="en-US" sz="1200" dirty="0">
                <a:solidFill>
                  <a:srgbClr val="0B2D77"/>
                </a:solidFill>
                <a:latin typeface="Trebuchet MS"/>
                <a:ea typeface="Trebuchet MS"/>
                <a:cs typeface="Trebuchet MS"/>
                <a:sym typeface="Trebuchet MS"/>
              </a:rPr>
              <a:t>Partners (advertisers): products, services, schedules, campaigns.</a:t>
            </a:r>
          </a:p>
          <a:p>
            <a:pPr marL="174625" indent="-174625">
              <a:spcBef>
                <a:spcPts val="320"/>
              </a:spcBef>
              <a:buClr>
                <a:schemeClr val="accent1">
                  <a:lumMod val="50000"/>
                </a:schemeClr>
              </a:buClr>
              <a:buSzPct val="150000"/>
              <a:buFont typeface="Arial" panose="020B0604020202020204" pitchFamily="34" charset="0"/>
              <a:buChar char="•"/>
            </a:pPr>
            <a:r>
              <a:rPr lang="en-US" sz="1200" dirty="0">
                <a:solidFill>
                  <a:srgbClr val="0B2D77"/>
                </a:solidFill>
                <a:latin typeface="Trebuchet MS"/>
                <a:ea typeface="Trebuchet MS"/>
                <a:cs typeface="Trebuchet MS"/>
                <a:sym typeface="Trebuchet MS"/>
              </a:rPr>
              <a:t>Consumers: behaviors, feedback, purchasing habits</a:t>
            </a:r>
            <a:r>
              <a:rPr lang="en-US" sz="1200" dirty="0" smtClean="0">
                <a:solidFill>
                  <a:srgbClr val="0B2D77"/>
                </a:solidFill>
                <a:latin typeface="Trebuchet MS"/>
                <a:ea typeface="Trebuchet MS"/>
                <a:cs typeface="Trebuchet MS"/>
                <a:sym typeface="Trebuchet MS"/>
              </a:rPr>
              <a:t>.</a:t>
            </a:r>
            <a:endParaRPr lang="en-US" sz="1200" dirty="0">
              <a:solidFill>
                <a:srgbClr val="0B2D77"/>
              </a:solidFill>
              <a:latin typeface="Trebuchet MS"/>
              <a:ea typeface="Trebuchet MS"/>
              <a:cs typeface="Trebuchet MS"/>
              <a:sym typeface="Trebuchet MS"/>
            </a:endParaRPr>
          </a:p>
        </p:txBody>
      </p:sp>
      <p:sp>
        <p:nvSpPr>
          <p:cNvPr id="21" name="ZoneTexte 20"/>
          <p:cNvSpPr txBox="1"/>
          <p:nvPr/>
        </p:nvSpPr>
        <p:spPr>
          <a:xfrm>
            <a:off x="5736771" y="2415454"/>
            <a:ext cx="6068726" cy="977191"/>
          </a:xfrm>
          <a:prstGeom prst="rect">
            <a:avLst/>
          </a:prstGeom>
          <a:solidFill>
            <a:schemeClr val="accent2">
              <a:lumMod val="20000"/>
              <a:lumOff val="80000"/>
            </a:schemeClr>
          </a:solidFill>
        </p:spPr>
        <p:txBody>
          <a:bodyPr wrap="square" rtlCol="1">
            <a:spAutoFit/>
          </a:bodyPr>
          <a:lstStyle/>
          <a:p>
            <a:pPr>
              <a:spcBef>
                <a:spcPts val="320"/>
              </a:spcBef>
              <a:buClr>
                <a:schemeClr val="accent1">
                  <a:lumMod val="50000"/>
                </a:schemeClr>
              </a:buClr>
              <a:buSzPct val="150000"/>
            </a:pPr>
            <a:r>
              <a:rPr lang="fr-FR" b="1" dirty="0" smtClean="0">
                <a:solidFill>
                  <a:srgbClr val="0B2D77"/>
                </a:solidFill>
                <a:latin typeface="Trebuchet MS"/>
                <a:ea typeface="Trebuchet MS"/>
                <a:cs typeface="Trebuchet MS"/>
              </a:rPr>
              <a:t>3. </a:t>
            </a:r>
            <a:r>
              <a:rPr lang="fr-FR" b="1" dirty="0" err="1" smtClean="0">
                <a:solidFill>
                  <a:srgbClr val="0B2D77"/>
                </a:solidFill>
                <a:latin typeface="Trebuchet MS"/>
                <a:ea typeface="Trebuchet MS"/>
                <a:cs typeface="Trebuchet MS"/>
              </a:rPr>
              <a:t>Centralization</a:t>
            </a:r>
            <a:r>
              <a:rPr lang="fr-FR" b="1" dirty="0" smtClean="0">
                <a:solidFill>
                  <a:srgbClr val="0B2D77"/>
                </a:solidFill>
                <a:latin typeface="Trebuchet MS"/>
                <a:ea typeface="Trebuchet MS"/>
                <a:cs typeface="Trebuchet MS"/>
              </a:rPr>
              <a:t> </a:t>
            </a:r>
            <a:r>
              <a:rPr lang="fr-FR" b="1" dirty="0">
                <a:solidFill>
                  <a:srgbClr val="0B2D77"/>
                </a:solidFill>
                <a:latin typeface="Trebuchet MS"/>
                <a:ea typeface="Trebuchet MS"/>
                <a:cs typeface="Trebuchet MS"/>
              </a:rPr>
              <a:t>&amp; Storage</a:t>
            </a:r>
          </a:p>
          <a:p>
            <a:pPr marL="171450" indent="-171450">
              <a:spcBef>
                <a:spcPts val="320"/>
              </a:spcBef>
              <a:buClr>
                <a:schemeClr val="accent1">
                  <a:lumMod val="50000"/>
                </a:schemeClr>
              </a:buClr>
              <a:buSzPct val="150000"/>
              <a:buFont typeface="Arial" panose="020B0604020202020204" pitchFamily="34" charset="0"/>
              <a:buChar char="•"/>
            </a:pPr>
            <a:r>
              <a:rPr lang="fr-FR" sz="1200" dirty="0">
                <a:solidFill>
                  <a:srgbClr val="0B2D77"/>
                </a:solidFill>
                <a:latin typeface="Trebuchet MS"/>
                <a:ea typeface="Trebuchet MS"/>
                <a:cs typeface="Trebuchet MS"/>
              </a:rPr>
              <a:t>All data converges </a:t>
            </a:r>
            <a:r>
              <a:rPr lang="fr-FR" sz="1200" dirty="0" err="1">
                <a:solidFill>
                  <a:srgbClr val="0B2D77"/>
                </a:solidFill>
                <a:latin typeface="Trebuchet MS"/>
                <a:ea typeface="Trebuchet MS"/>
                <a:cs typeface="Trebuchet MS"/>
              </a:rPr>
              <a:t>into</a:t>
            </a:r>
            <a:r>
              <a:rPr lang="fr-FR" sz="1200" dirty="0">
                <a:solidFill>
                  <a:srgbClr val="0B2D77"/>
                </a:solidFill>
                <a:latin typeface="Trebuchet MS"/>
                <a:ea typeface="Trebuchet MS"/>
                <a:cs typeface="Trebuchet MS"/>
              </a:rPr>
              <a:t> a cloud </a:t>
            </a:r>
            <a:r>
              <a:rPr lang="fr-FR" sz="1200" dirty="0" err="1">
                <a:solidFill>
                  <a:srgbClr val="0B2D77"/>
                </a:solidFill>
                <a:latin typeface="Trebuchet MS"/>
                <a:ea typeface="Trebuchet MS"/>
                <a:cs typeface="Trebuchet MS"/>
              </a:rPr>
              <a:t>platform</a:t>
            </a:r>
            <a:r>
              <a:rPr lang="fr-FR" sz="1200" dirty="0">
                <a:solidFill>
                  <a:srgbClr val="0B2D77"/>
                </a:solidFill>
                <a:latin typeface="Trebuchet MS"/>
                <a:ea typeface="Trebuchet MS"/>
                <a:cs typeface="Trebuchet MS"/>
              </a:rPr>
              <a:t> (Data Lake / Data </a:t>
            </a:r>
            <a:r>
              <a:rPr lang="fr-FR" sz="1200" dirty="0" err="1">
                <a:solidFill>
                  <a:srgbClr val="0B2D77"/>
                </a:solidFill>
                <a:latin typeface="Trebuchet MS"/>
                <a:ea typeface="Trebuchet MS"/>
                <a:cs typeface="Trebuchet MS"/>
              </a:rPr>
              <a:t>Warehouse</a:t>
            </a:r>
            <a:r>
              <a:rPr lang="fr-FR" sz="1200" dirty="0">
                <a:solidFill>
                  <a:srgbClr val="0B2D77"/>
                </a:solidFill>
                <a:latin typeface="Trebuchet MS"/>
                <a:ea typeface="Trebuchet MS"/>
                <a:cs typeface="Trebuchet MS"/>
              </a:rPr>
              <a:t>).</a:t>
            </a:r>
          </a:p>
          <a:p>
            <a:pPr marL="171450" indent="-171450">
              <a:spcBef>
                <a:spcPts val="320"/>
              </a:spcBef>
              <a:buClr>
                <a:schemeClr val="accent1">
                  <a:lumMod val="50000"/>
                </a:schemeClr>
              </a:buClr>
              <a:buSzPct val="150000"/>
              <a:buFont typeface="Arial" panose="020B0604020202020204" pitchFamily="34" charset="0"/>
              <a:buChar char="•"/>
            </a:pPr>
            <a:r>
              <a:rPr lang="fr-FR" sz="1200" dirty="0">
                <a:solidFill>
                  <a:srgbClr val="0B2D77"/>
                </a:solidFill>
                <a:latin typeface="Trebuchet MS"/>
                <a:ea typeface="Trebuchet MS"/>
                <a:cs typeface="Trebuchet MS"/>
              </a:rPr>
              <a:t>Data </a:t>
            </a:r>
            <a:r>
              <a:rPr lang="fr-FR" sz="1200" dirty="0" err="1">
                <a:solidFill>
                  <a:srgbClr val="0B2D77"/>
                </a:solidFill>
                <a:latin typeface="Trebuchet MS"/>
                <a:ea typeface="Trebuchet MS"/>
                <a:cs typeface="Trebuchet MS"/>
              </a:rPr>
              <a:t>is</a:t>
            </a:r>
            <a:r>
              <a:rPr lang="fr-FR" sz="1200" dirty="0">
                <a:solidFill>
                  <a:srgbClr val="0B2D77"/>
                </a:solidFill>
                <a:latin typeface="Trebuchet MS"/>
                <a:ea typeface="Trebuchet MS"/>
                <a:cs typeface="Trebuchet MS"/>
              </a:rPr>
              <a:t> </a:t>
            </a:r>
            <a:r>
              <a:rPr lang="fr-FR" sz="1200" dirty="0" err="1">
                <a:solidFill>
                  <a:srgbClr val="0B2D77"/>
                </a:solidFill>
                <a:latin typeface="Trebuchet MS"/>
                <a:ea typeface="Trebuchet MS"/>
                <a:cs typeface="Trebuchet MS"/>
              </a:rPr>
              <a:t>secured</a:t>
            </a:r>
            <a:r>
              <a:rPr lang="fr-FR" sz="1200" dirty="0">
                <a:solidFill>
                  <a:srgbClr val="0B2D77"/>
                </a:solidFill>
                <a:latin typeface="Trebuchet MS"/>
                <a:ea typeface="Trebuchet MS"/>
                <a:cs typeface="Trebuchet MS"/>
              </a:rPr>
              <a:t> and </a:t>
            </a:r>
            <a:r>
              <a:rPr lang="fr-FR" sz="1200" dirty="0" err="1">
                <a:solidFill>
                  <a:srgbClr val="0B2D77"/>
                </a:solidFill>
                <a:latin typeface="Trebuchet MS"/>
                <a:ea typeface="Trebuchet MS"/>
                <a:cs typeface="Trebuchet MS"/>
              </a:rPr>
              <a:t>anonymized</a:t>
            </a:r>
            <a:r>
              <a:rPr lang="fr-FR" sz="1200" dirty="0">
                <a:solidFill>
                  <a:srgbClr val="0B2D77"/>
                </a:solidFill>
                <a:latin typeface="Trebuchet MS"/>
                <a:ea typeface="Trebuchet MS"/>
                <a:cs typeface="Trebuchet MS"/>
              </a:rPr>
              <a:t>.</a:t>
            </a:r>
          </a:p>
          <a:p>
            <a:pPr marL="171450" indent="-171450">
              <a:spcBef>
                <a:spcPts val="320"/>
              </a:spcBef>
              <a:buClr>
                <a:schemeClr val="accent1">
                  <a:lumMod val="50000"/>
                </a:schemeClr>
              </a:buClr>
              <a:buSzPct val="150000"/>
              <a:buFont typeface="Arial" panose="020B0604020202020204" pitchFamily="34" charset="0"/>
              <a:buChar char="•"/>
            </a:pPr>
            <a:r>
              <a:rPr lang="fr-FR" sz="1200" dirty="0">
                <a:solidFill>
                  <a:srgbClr val="0B2D77"/>
                </a:solidFill>
                <a:latin typeface="Trebuchet MS"/>
                <a:ea typeface="Trebuchet MS"/>
                <a:cs typeface="Trebuchet MS"/>
              </a:rPr>
              <a:t>Real-time </a:t>
            </a:r>
            <a:r>
              <a:rPr lang="fr-FR" sz="1200" dirty="0" err="1">
                <a:solidFill>
                  <a:srgbClr val="0B2D77"/>
                </a:solidFill>
                <a:latin typeface="Trebuchet MS"/>
                <a:ea typeface="Trebuchet MS"/>
                <a:cs typeface="Trebuchet MS"/>
              </a:rPr>
              <a:t>streams</a:t>
            </a:r>
            <a:r>
              <a:rPr lang="fr-FR" sz="1200" dirty="0">
                <a:solidFill>
                  <a:srgbClr val="0B2D77"/>
                </a:solidFill>
                <a:latin typeface="Trebuchet MS"/>
                <a:ea typeface="Trebuchet MS"/>
                <a:cs typeface="Trebuchet MS"/>
              </a:rPr>
              <a:t> (Kafka / </a:t>
            </a:r>
            <a:r>
              <a:rPr lang="fr-FR" sz="1200" dirty="0" err="1">
                <a:solidFill>
                  <a:srgbClr val="0B2D77"/>
                </a:solidFill>
                <a:latin typeface="Trebuchet MS"/>
                <a:ea typeface="Trebuchet MS"/>
                <a:cs typeface="Trebuchet MS"/>
              </a:rPr>
              <a:t>Redpanda</a:t>
            </a:r>
            <a:r>
              <a:rPr lang="fr-FR" sz="1200" dirty="0">
                <a:solidFill>
                  <a:srgbClr val="0B2D77"/>
                </a:solidFill>
                <a:latin typeface="Trebuchet MS"/>
                <a:ea typeface="Trebuchet MS"/>
                <a:cs typeface="Trebuchet MS"/>
              </a:rPr>
              <a:t>) + </a:t>
            </a:r>
            <a:r>
              <a:rPr lang="fr-FR" sz="1200" dirty="0" err="1">
                <a:solidFill>
                  <a:srgbClr val="0B2D77"/>
                </a:solidFill>
                <a:latin typeface="Trebuchet MS"/>
                <a:ea typeface="Trebuchet MS"/>
                <a:cs typeface="Trebuchet MS"/>
              </a:rPr>
              <a:t>historical</a:t>
            </a:r>
            <a:r>
              <a:rPr lang="fr-FR" sz="1200" dirty="0">
                <a:solidFill>
                  <a:srgbClr val="0B2D77"/>
                </a:solidFill>
                <a:latin typeface="Trebuchet MS"/>
                <a:ea typeface="Trebuchet MS"/>
                <a:cs typeface="Trebuchet MS"/>
              </a:rPr>
              <a:t> </a:t>
            </a:r>
            <a:r>
              <a:rPr lang="fr-FR" sz="1200" dirty="0" err="1">
                <a:solidFill>
                  <a:srgbClr val="0B2D77"/>
                </a:solidFill>
                <a:latin typeface="Trebuchet MS"/>
                <a:ea typeface="Trebuchet MS"/>
                <a:cs typeface="Trebuchet MS"/>
              </a:rPr>
              <a:t>storage</a:t>
            </a:r>
            <a:r>
              <a:rPr lang="fr-FR" sz="1200" dirty="0">
                <a:solidFill>
                  <a:srgbClr val="0B2D77"/>
                </a:solidFill>
                <a:latin typeface="Trebuchet MS"/>
                <a:ea typeface="Trebuchet MS"/>
                <a:cs typeface="Trebuchet MS"/>
              </a:rPr>
              <a:t> (</a:t>
            </a:r>
            <a:r>
              <a:rPr lang="fr-FR" sz="1200" dirty="0" err="1">
                <a:solidFill>
                  <a:srgbClr val="0B2D77"/>
                </a:solidFill>
                <a:latin typeface="Trebuchet MS"/>
                <a:ea typeface="Trebuchet MS"/>
                <a:cs typeface="Trebuchet MS"/>
              </a:rPr>
              <a:t>BigQuery</a:t>
            </a:r>
            <a:r>
              <a:rPr lang="fr-FR" sz="1200" dirty="0">
                <a:solidFill>
                  <a:srgbClr val="0B2D77"/>
                </a:solidFill>
                <a:latin typeface="Trebuchet MS"/>
                <a:ea typeface="Trebuchet MS"/>
                <a:cs typeface="Trebuchet MS"/>
              </a:rPr>
              <a:t> / </a:t>
            </a:r>
            <a:r>
              <a:rPr lang="fr-FR" sz="1200" dirty="0" err="1">
                <a:solidFill>
                  <a:srgbClr val="0B2D77"/>
                </a:solidFill>
                <a:latin typeface="Trebuchet MS"/>
                <a:ea typeface="Trebuchet MS"/>
                <a:cs typeface="Trebuchet MS"/>
              </a:rPr>
              <a:t>Snowflake</a:t>
            </a:r>
            <a:r>
              <a:rPr lang="fr-FR" sz="1200" dirty="0" smtClean="0">
                <a:solidFill>
                  <a:srgbClr val="0B2D77"/>
                </a:solidFill>
                <a:latin typeface="Trebuchet MS"/>
                <a:ea typeface="Trebuchet MS"/>
                <a:cs typeface="Trebuchet MS"/>
              </a:rPr>
              <a:t>).</a:t>
            </a:r>
            <a:endParaRPr lang="fr-FR" sz="1200" dirty="0">
              <a:solidFill>
                <a:srgbClr val="0B2D77"/>
              </a:solidFill>
              <a:latin typeface="Trebuchet MS"/>
              <a:ea typeface="Trebuchet MS"/>
              <a:cs typeface="Trebuchet MS"/>
            </a:endParaRPr>
          </a:p>
        </p:txBody>
      </p:sp>
      <p:sp>
        <p:nvSpPr>
          <p:cNvPr id="22" name="ZoneTexte 21"/>
          <p:cNvSpPr txBox="1"/>
          <p:nvPr/>
        </p:nvSpPr>
        <p:spPr>
          <a:xfrm>
            <a:off x="5736771" y="5225287"/>
            <a:ext cx="6068726" cy="1161857"/>
          </a:xfrm>
          <a:prstGeom prst="rect">
            <a:avLst/>
          </a:prstGeom>
          <a:solidFill>
            <a:schemeClr val="accent2">
              <a:lumMod val="20000"/>
              <a:lumOff val="80000"/>
            </a:schemeClr>
          </a:solidFill>
          <a:ln>
            <a:noFill/>
          </a:ln>
        </p:spPr>
        <p:txBody>
          <a:bodyPr wrap="square" rtlCol="1">
            <a:spAutoFit/>
          </a:bodyPr>
          <a:lstStyle/>
          <a:p>
            <a:pPr>
              <a:spcBef>
                <a:spcPts val="320"/>
              </a:spcBef>
              <a:buClr>
                <a:schemeClr val="accent1">
                  <a:lumMod val="50000"/>
                </a:schemeClr>
              </a:buClr>
              <a:buSzPct val="150000"/>
            </a:pPr>
            <a:r>
              <a:rPr lang="fr-FR" b="1" dirty="0" smtClean="0">
                <a:solidFill>
                  <a:srgbClr val="0B2D77"/>
                </a:solidFill>
                <a:latin typeface="Trebuchet MS"/>
                <a:ea typeface="Trebuchet MS"/>
                <a:cs typeface="Trebuchet MS"/>
              </a:rPr>
              <a:t>4. Data </a:t>
            </a:r>
            <a:r>
              <a:rPr lang="fr-FR" b="1" dirty="0">
                <a:solidFill>
                  <a:srgbClr val="0B2D77"/>
                </a:solidFill>
                <a:latin typeface="Trebuchet MS"/>
                <a:ea typeface="Trebuchet MS"/>
                <a:cs typeface="Trebuchet MS"/>
              </a:rPr>
              <a:t>Activation</a:t>
            </a:r>
          </a:p>
          <a:p>
            <a:pPr marL="171450" indent="-171450">
              <a:spcBef>
                <a:spcPts val="320"/>
              </a:spcBef>
              <a:buClr>
                <a:schemeClr val="accent1">
                  <a:lumMod val="50000"/>
                </a:schemeClr>
              </a:buClr>
              <a:buSzPct val="150000"/>
              <a:buFont typeface="Arial" panose="020B0604020202020204" pitchFamily="34" charset="0"/>
              <a:buChar char="•"/>
            </a:pPr>
            <a:r>
              <a:rPr lang="fr-FR" sz="1200" dirty="0">
                <a:solidFill>
                  <a:srgbClr val="0B2D77"/>
                </a:solidFill>
                <a:latin typeface="Trebuchet MS"/>
                <a:ea typeface="Trebuchet MS"/>
                <a:cs typeface="Trebuchet MS"/>
              </a:rPr>
              <a:t>For </a:t>
            </a:r>
            <a:r>
              <a:rPr lang="fr-FR" sz="1200" dirty="0" err="1">
                <a:solidFill>
                  <a:srgbClr val="0B2D77"/>
                </a:solidFill>
                <a:latin typeface="Trebuchet MS"/>
                <a:ea typeface="Trebuchet MS"/>
                <a:cs typeface="Trebuchet MS"/>
              </a:rPr>
              <a:t>advertisers</a:t>
            </a:r>
            <a:r>
              <a:rPr lang="fr-FR" sz="1200" dirty="0">
                <a:solidFill>
                  <a:srgbClr val="0B2D77"/>
                </a:solidFill>
                <a:latin typeface="Trebuchet MS"/>
                <a:ea typeface="Trebuchet MS"/>
                <a:cs typeface="Trebuchet MS"/>
              </a:rPr>
              <a:t>: </a:t>
            </a:r>
            <a:r>
              <a:rPr lang="fr-FR" sz="1200" dirty="0" err="1">
                <a:solidFill>
                  <a:srgbClr val="0B2D77"/>
                </a:solidFill>
                <a:latin typeface="Trebuchet MS"/>
                <a:ea typeface="Trebuchet MS"/>
                <a:cs typeface="Trebuchet MS"/>
              </a:rPr>
              <a:t>dashboards</a:t>
            </a:r>
            <a:r>
              <a:rPr lang="fr-FR" sz="1200" dirty="0">
                <a:solidFill>
                  <a:srgbClr val="0B2D77"/>
                </a:solidFill>
                <a:latin typeface="Trebuchet MS"/>
                <a:ea typeface="Trebuchet MS"/>
                <a:cs typeface="Trebuchet MS"/>
              </a:rPr>
              <a:t> + </a:t>
            </a:r>
            <a:r>
              <a:rPr lang="fr-FR" sz="1200" dirty="0" err="1">
                <a:solidFill>
                  <a:srgbClr val="0B2D77"/>
                </a:solidFill>
                <a:latin typeface="Trebuchet MS"/>
                <a:ea typeface="Trebuchet MS"/>
                <a:cs typeface="Trebuchet MS"/>
              </a:rPr>
              <a:t>recommendations</a:t>
            </a:r>
            <a:r>
              <a:rPr lang="fr-FR" sz="1200" dirty="0">
                <a:solidFill>
                  <a:srgbClr val="0B2D77"/>
                </a:solidFill>
                <a:latin typeface="Trebuchet MS"/>
                <a:ea typeface="Trebuchet MS"/>
                <a:cs typeface="Trebuchet MS"/>
              </a:rPr>
              <a:t> (ROI, </a:t>
            </a:r>
            <a:r>
              <a:rPr lang="fr-FR" sz="1200" dirty="0" err="1">
                <a:solidFill>
                  <a:srgbClr val="0B2D77"/>
                </a:solidFill>
                <a:latin typeface="Trebuchet MS"/>
                <a:ea typeface="Trebuchet MS"/>
                <a:cs typeface="Trebuchet MS"/>
              </a:rPr>
              <a:t>campaign</a:t>
            </a:r>
            <a:r>
              <a:rPr lang="fr-FR" sz="1200" dirty="0">
                <a:solidFill>
                  <a:srgbClr val="0B2D77"/>
                </a:solidFill>
                <a:latin typeface="Trebuchet MS"/>
                <a:ea typeface="Trebuchet MS"/>
                <a:cs typeface="Trebuchet MS"/>
              </a:rPr>
              <a:t> </a:t>
            </a:r>
            <a:r>
              <a:rPr lang="fr-FR" sz="1200" dirty="0" err="1">
                <a:solidFill>
                  <a:srgbClr val="0B2D77"/>
                </a:solidFill>
                <a:latin typeface="Trebuchet MS"/>
                <a:ea typeface="Trebuchet MS"/>
                <a:cs typeface="Trebuchet MS"/>
              </a:rPr>
              <a:t>stats</a:t>
            </a:r>
            <a:r>
              <a:rPr lang="fr-FR" sz="1200" dirty="0">
                <a:solidFill>
                  <a:srgbClr val="0B2D77"/>
                </a:solidFill>
                <a:latin typeface="Trebuchet MS"/>
                <a:ea typeface="Trebuchet MS"/>
                <a:cs typeface="Trebuchet MS"/>
              </a:rPr>
              <a:t>).</a:t>
            </a:r>
          </a:p>
          <a:p>
            <a:pPr marL="171450" indent="-171450">
              <a:spcBef>
                <a:spcPts val="320"/>
              </a:spcBef>
              <a:buClr>
                <a:schemeClr val="accent1">
                  <a:lumMod val="50000"/>
                </a:schemeClr>
              </a:buClr>
              <a:buSzPct val="150000"/>
              <a:buFont typeface="Arial" panose="020B0604020202020204" pitchFamily="34" charset="0"/>
              <a:buChar char="•"/>
            </a:pPr>
            <a:r>
              <a:rPr lang="fr-FR" sz="1200" dirty="0">
                <a:solidFill>
                  <a:srgbClr val="0B2D77"/>
                </a:solidFill>
                <a:latin typeface="Trebuchet MS"/>
                <a:ea typeface="Trebuchet MS"/>
                <a:cs typeface="Trebuchet MS"/>
              </a:rPr>
              <a:t>For </a:t>
            </a:r>
            <a:r>
              <a:rPr lang="fr-FR" sz="1200" dirty="0" err="1">
                <a:solidFill>
                  <a:srgbClr val="0B2D77"/>
                </a:solidFill>
                <a:latin typeface="Trebuchet MS"/>
                <a:ea typeface="Trebuchet MS"/>
                <a:cs typeface="Trebuchet MS"/>
              </a:rPr>
              <a:t>consumers</a:t>
            </a:r>
            <a:r>
              <a:rPr lang="fr-FR" sz="1200" dirty="0">
                <a:solidFill>
                  <a:srgbClr val="0B2D77"/>
                </a:solidFill>
                <a:latin typeface="Trebuchet MS"/>
                <a:ea typeface="Trebuchet MS"/>
                <a:cs typeface="Trebuchet MS"/>
              </a:rPr>
              <a:t>: </a:t>
            </a:r>
            <a:r>
              <a:rPr lang="fr-FR" sz="1200" dirty="0" err="1">
                <a:solidFill>
                  <a:srgbClr val="0B2D77"/>
                </a:solidFill>
                <a:latin typeface="Trebuchet MS"/>
                <a:ea typeface="Trebuchet MS"/>
                <a:cs typeface="Trebuchet MS"/>
              </a:rPr>
              <a:t>personalized</a:t>
            </a:r>
            <a:r>
              <a:rPr lang="fr-FR" sz="1200" dirty="0">
                <a:solidFill>
                  <a:srgbClr val="0B2D77"/>
                </a:solidFill>
                <a:latin typeface="Trebuchet MS"/>
                <a:ea typeface="Trebuchet MS"/>
                <a:cs typeface="Trebuchet MS"/>
              </a:rPr>
              <a:t> </a:t>
            </a:r>
            <a:r>
              <a:rPr lang="fr-FR" sz="1200" dirty="0" err="1">
                <a:solidFill>
                  <a:srgbClr val="0B2D77"/>
                </a:solidFill>
                <a:latin typeface="Trebuchet MS"/>
                <a:ea typeface="Trebuchet MS"/>
                <a:cs typeface="Trebuchet MS"/>
              </a:rPr>
              <a:t>experiences</a:t>
            </a:r>
            <a:r>
              <a:rPr lang="fr-FR" sz="1200" dirty="0">
                <a:solidFill>
                  <a:srgbClr val="0B2D77"/>
                </a:solidFill>
                <a:latin typeface="Trebuchet MS"/>
                <a:ea typeface="Trebuchet MS"/>
                <a:cs typeface="Trebuchet MS"/>
              </a:rPr>
              <a:t> (</a:t>
            </a:r>
            <a:r>
              <a:rPr lang="fr-FR" sz="1200" dirty="0" err="1">
                <a:solidFill>
                  <a:srgbClr val="0B2D77"/>
                </a:solidFill>
                <a:latin typeface="Trebuchet MS"/>
                <a:ea typeface="Trebuchet MS"/>
                <a:cs typeface="Trebuchet MS"/>
              </a:rPr>
              <a:t>targeted</a:t>
            </a:r>
            <a:r>
              <a:rPr lang="fr-FR" sz="1200" dirty="0">
                <a:solidFill>
                  <a:srgbClr val="0B2D77"/>
                </a:solidFill>
                <a:latin typeface="Trebuchet MS"/>
                <a:ea typeface="Trebuchet MS"/>
                <a:cs typeface="Trebuchet MS"/>
              </a:rPr>
              <a:t> </a:t>
            </a:r>
            <a:r>
              <a:rPr lang="fr-FR" sz="1200" dirty="0" err="1">
                <a:solidFill>
                  <a:srgbClr val="0B2D77"/>
                </a:solidFill>
                <a:latin typeface="Trebuchet MS"/>
                <a:ea typeface="Trebuchet MS"/>
                <a:cs typeface="Trebuchet MS"/>
              </a:rPr>
              <a:t>offers</a:t>
            </a:r>
            <a:r>
              <a:rPr lang="fr-FR" sz="1200" dirty="0">
                <a:solidFill>
                  <a:srgbClr val="0B2D77"/>
                </a:solidFill>
                <a:latin typeface="Trebuchet MS"/>
                <a:ea typeface="Trebuchet MS"/>
                <a:cs typeface="Trebuchet MS"/>
              </a:rPr>
              <a:t>, </a:t>
            </a:r>
            <a:r>
              <a:rPr lang="fr-FR" sz="1200" dirty="0" err="1">
                <a:solidFill>
                  <a:srgbClr val="0B2D77"/>
                </a:solidFill>
                <a:latin typeface="Trebuchet MS"/>
                <a:ea typeface="Trebuchet MS"/>
                <a:cs typeface="Trebuchet MS"/>
              </a:rPr>
              <a:t>event</a:t>
            </a:r>
            <a:r>
              <a:rPr lang="fr-FR" sz="1200" dirty="0">
                <a:solidFill>
                  <a:srgbClr val="0B2D77"/>
                </a:solidFill>
                <a:latin typeface="Trebuchet MS"/>
                <a:ea typeface="Trebuchet MS"/>
                <a:cs typeface="Trebuchet MS"/>
              </a:rPr>
              <a:t> suggestions, promotions).</a:t>
            </a:r>
          </a:p>
          <a:p>
            <a:pPr marL="171450" indent="-171450">
              <a:spcBef>
                <a:spcPts val="320"/>
              </a:spcBef>
              <a:buClr>
                <a:schemeClr val="accent1">
                  <a:lumMod val="50000"/>
                </a:schemeClr>
              </a:buClr>
              <a:buSzPct val="150000"/>
              <a:buFont typeface="Arial" panose="020B0604020202020204" pitchFamily="34" charset="0"/>
              <a:buChar char="•"/>
            </a:pPr>
            <a:r>
              <a:rPr lang="fr-FR" sz="1200" dirty="0">
                <a:solidFill>
                  <a:srgbClr val="0B2D77"/>
                </a:solidFill>
                <a:latin typeface="Trebuchet MS"/>
                <a:ea typeface="Trebuchet MS"/>
                <a:cs typeface="Trebuchet MS"/>
              </a:rPr>
              <a:t>For </a:t>
            </a:r>
            <a:r>
              <a:rPr lang="fr-FR" sz="1200" dirty="0" err="1">
                <a:solidFill>
                  <a:srgbClr val="0B2D77"/>
                </a:solidFill>
                <a:latin typeface="Trebuchet MS"/>
                <a:ea typeface="Trebuchet MS"/>
                <a:cs typeface="Trebuchet MS"/>
              </a:rPr>
              <a:t>administrators</a:t>
            </a:r>
            <a:r>
              <a:rPr lang="fr-FR" sz="1200" dirty="0">
                <a:solidFill>
                  <a:srgbClr val="0B2D77"/>
                </a:solidFill>
                <a:latin typeface="Trebuchet MS"/>
                <a:ea typeface="Trebuchet MS"/>
                <a:cs typeface="Trebuchet MS"/>
              </a:rPr>
              <a:t>: global monitoring, </a:t>
            </a:r>
            <a:r>
              <a:rPr lang="fr-FR" sz="1200" dirty="0" err="1">
                <a:solidFill>
                  <a:srgbClr val="0B2D77"/>
                </a:solidFill>
                <a:latin typeface="Trebuchet MS"/>
                <a:ea typeface="Trebuchet MS"/>
                <a:cs typeface="Trebuchet MS"/>
              </a:rPr>
              <a:t>financial</a:t>
            </a:r>
            <a:r>
              <a:rPr lang="fr-FR" sz="1200" dirty="0">
                <a:solidFill>
                  <a:srgbClr val="0B2D77"/>
                </a:solidFill>
                <a:latin typeface="Trebuchet MS"/>
                <a:ea typeface="Trebuchet MS"/>
                <a:cs typeface="Trebuchet MS"/>
              </a:rPr>
              <a:t> </a:t>
            </a:r>
            <a:r>
              <a:rPr lang="fr-FR" sz="1200" dirty="0" err="1">
                <a:solidFill>
                  <a:srgbClr val="0B2D77"/>
                </a:solidFill>
                <a:latin typeface="Trebuchet MS"/>
                <a:ea typeface="Trebuchet MS"/>
                <a:cs typeface="Trebuchet MS"/>
              </a:rPr>
              <a:t>tracking</a:t>
            </a:r>
            <a:r>
              <a:rPr lang="fr-FR" sz="1200" dirty="0">
                <a:solidFill>
                  <a:srgbClr val="0B2D77"/>
                </a:solidFill>
                <a:latin typeface="Trebuchet MS"/>
                <a:ea typeface="Trebuchet MS"/>
                <a:cs typeface="Trebuchet MS"/>
              </a:rPr>
              <a:t>, </a:t>
            </a:r>
            <a:r>
              <a:rPr lang="fr-FR" sz="1200" dirty="0" smtClean="0">
                <a:solidFill>
                  <a:srgbClr val="0B2D77"/>
                </a:solidFill>
                <a:latin typeface="Trebuchet MS"/>
                <a:ea typeface="Trebuchet MS"/>
                <a:cs typeface="Trebuchet MS"/>
              </a:rPr>
              <a:t>terminal </a:t>
            </a:r>
            <a:r>
              <a:rPr lang="fr-FR" sz="1200" dirty="0">
                <a:solidFill>
                  <a:srgbClr val="0B2D77"/>
                </a:solidFill>
                <a:latin typeface="Trebuchet MS"/>
                <a:ea typeface="Trebuchet MS"/>
                <a:cs typeface="Trebuchet MS"/>
              </a:rPr>
              <a:t>management</a:t>
            </a:r>
            <a:r>
              <a:rPr lang="fr-FR" sz="1200" dirty="0" smtClean="0">
                <a:solidFill>
                  <a:srgbClr val="0B2D77"/>
                </a:solidFill>
                <a:latin typeface="Trebuchet MS"/>
                <a:ea typeface="Trebuchet MS"/>
                <a:cs typeface="Trebuchet MS"/>
              </a:rPr>
              <a:t>.</a:t>
            </a:r>
            <a:endParaRPr lang="fr-FR" sz="1200" dirty="0">
              <a:solidFill>
                <a:srgbClr val="0B2D77"/>
              </a:solidFill>
              <a:latin typeface="Trebuchet MS"/>
              <a:ea typeface="Trebuchet MS"/>
              <a:cs typeface="Trebuchet MS"/>
            </a:endParaRPr>
          </a:p>
        </p:txBody>
      </p:sp>
      <p:sp>
        <p:nvSpPr>
          <p:cNvPr id="24" name="ZoneTexte 23"/>
          <p:cNvSpPr txBox="1"/>
          <p:nvPr/>
        </p:nvSpPr>
        <p:spPr>
          <a:xfrm>
            <a:off x="5736771" y="3712232"/>
            <a:ext cx="6068726" cy="1200329"/>
          </a:xfrm>
          <a:prstGeom prst="rect">
            <a:avLst/>
          </a:prstGeom>
          <a:solidFill>
            <a:schemeClr val="accent2">
              <a:lumMod val="20000"/>
              <a:lumOff val="80000"/>
            </a:schemeClr>
          </a:solidFill>
        </p:spPr>
        <p:txBody>
          <a:bodyPr wrap="square" rtlCol="1">
            <a:spAutoFit/>
          </a:bodyPr>
          <a:lstStyle/>
          <a:p>
            <a:pPr>
              <a:spcBef>
                <a:spcPts val="320"/>
              </a:spcBef>
              <a:buClr>
                <a:schemeClr val="accent1">
                  <a:lumMod val="50000"/>
                </a:schemeClr>
              </a:buClr>
              <a:buSzPct val="150000"/>
            </a:pPr>
            <a:r>
              <a:rPr lang="en-US" b="1" dirty="0" smtClean="0">
                <a:solidFill>
                  <a:srgbClr val="0B2D77"/>
                </a:solidFill>
                <a:latin typeface="Trebuchet MS"/>
                <a:ea typeface="Trebuchet MS"/>
                <a:cs typeface="Trebuchet MS"/>
              </a:rPr>
              <a:t>3. AI </a:t>
            </a:r>
            <a:r>
              <a:rPr lang="en-US" b="1" dirty="0">
                <a:solidFill>
                  <a:srgbClr val="0B2D77"/>
                </a:solidFill>
                <a:latin typeface="Trebuchet MS"/>
                <a:ea typeface="Trebuchet MS"/>
                <a:cs typeface="Trebuchet MS"/>
              </a:rPr>
              <a:t>Processing &amp; Analysis</a:t>
            </a:r>
          </a:p>
          <a:p>
            <a:pPr marL="171450" indent="-171450">
              <a:spcBef>
                <a:spcPts val="320"/>
              </a:spcBef>
              <a:buClr>
                <a:schemeClr val="accent1">
                  <a:lumMod val="50000"/>
                </a:schemeClr>
              </a:buClr>
              <a:buSzPct val="150000"/>
              <a:buFont typeface="Arial" panose="020B0604020202020204" pitchFamily="34" charset="0"/>
              <a:buChar char="•"/>
            </a:pPr>
            <a:r>
              <a:rPr lang="en-US" sz="1200" dirty="0">
                <a:solidFill>
                  <a:srgbClr val="0B2D77"/>
                </a:solidFill>
                <a:latin typeface="Trebuchet MS"/>
                <a:ea typeface="Trebuchet MS"/>
                <a:cs typeface="Trebuchet MS"/>
              </a:rPr>
              <a:t>Predictive AI: footfall forecasting, anticipating booking peaks.</a:t>
            </a:r>
          </a:p>
          <a:p>
            <a:pPr marL="171450" indent="-171450">
              <a:spcBef>
                <a:spcPts val="320"/>
              </a:spcBef>
              <a:buClr>
                <a:schemeClr val="accent1">
                  <a:lumMod val="50000"/>
                </a:schemeClr>
              </a:buClr>
              <a:buSzPct val="150000"/>
              <a:buFont typeface="Arial" panose="020B0604020202020204" pitchFamily="34" charset="0"/>
              <a:buChar char="•"/>
            </a:pPr>
            <a:r>
              <a:rPr lang="en-US" sz="1200" dirty="0">
                <a:solidFill>
                  <a:srgbClr val="0B2D77"/>
                </a:solidFill>
                <a:latin typeface="Trebuchet MS"/>
                <a:ea typeface="Trebuchet MS"/>
                <a:cs typeface="Trebuchet MS"/>
              </a:rPr>
              <a:t>Customer segmentation: families, young professionals, expats, VIPs…</a:t>
            </a:r>
          </a:p>
          <a:p>
            <a:pPr marL="171450" indent="-171450">
              <a:spcBef>
                <a:spcPts val="320"/>
              </a:spcBef>
              <a:buClr>
                <a:schemeClr val="accent1">
                  <a:lumMod val="50000"/>
                </a:schemeClr>
              </a:buClr>
              <a:buSzPct val="150000"/>
              <a:buFont typeface="Arial" panose="020B0604020202020204" pitchFamily="34" charset="0"/>
              <a:buChar char="•"/>
            </a:pPr>
            <a:r>
              <a:rPr lang="en-US" sz="1200" dirty="0">
                <a:solidFill>
                  <a:srgbClr val="0B2D77"/>
                </a:solidFill>
                <a:latin typeface="Trebuchet MS"/>
                <a:ea typeface="Trebuchet MS"/>
                <a:cs typeface="Trebuchet MS"/>
              </a:rPr>
              <a:t>Advertising optimization: selecting the best time slots &amp; locations.</a:t>
            </a:r>
          </a:p>
          <a:p>
            <a:pPr marL="171450" indent="-171450">
              <a:spcBef>
                <a:spcPts val="320"/>
              </a:spcBef>
              <a:buClr>
                <a:schemeClr val="accent1">
                  <a:lumMod val="50000"/>
                </a:schemeClr>
              </a:buClr>
              <a:buSzPct val="150000"/>
              <a:buFont typeface="Arial" panose="020B0604020202020204" pitchFamily="34" charset="0"/>
              <a:buChar char="•"/>
            </a:pPr>
            <a:r>
              <a:rPr lang="en-US" sz="1200" dirty="0">
                <a:solidFill>
                  <a:srgbClr val="0B2D77"/>
                </a:solidFill>
                <a:latin typeface="Trebuchet MS"/>
                <a:ea typeface="Trebuchet MS"/>
                <a:cs typeface="Trebuchet MS"/>
              </a:rPr>
              <a:t>LLM / Intelligent Assistant: “Advertising Advisor” to help partners design </a:t>
            </a:r>
            <a:r>
              <a:rPr lang="en-US" sz="1200" dirty="0" smtClean="0">
                <a:solidFill>
                  <a:srgbClr val="0B2D77"/>
                </a:solidFill>
                <a:latin typeface="Trebuchet MS"/>
                <a:ea typeface="Trebuchet MS"/>
                <a:cs typeface="Trebuchet MS"/>
              </a:rPr>
              <a:t>their</a:t>
            </a:r>
            <a:endParaRPr lang="en-US" sz="1200" dirty="0">
              <a:solidFill>
                <a:srgbClr val="0B2D77"/>
              </a:solidFill>
              <a:latin typeface="Trebuchet MS"/>
              <a:ea typeface="Trebuchet MS"/>
              <a:cs typeface="Trebuchet MS"/>
            </a:endParaRPr>
          </a:p>
        </p:txBody>
      </p:sp>
      <p:sp>
        <p:nvSpPr>
          <p:cNvPr id="25" name="ZoneTexte 24"/>
          <p:cNvSpPr txBox="1"/>
          <p:nvPr/>
        </p:nvSpPr>
        <p:spPr>
          <a:xfrm>
            <a:off x="835268" y="4990608"/>
            <a:ext cx="4564046" cy="1631216"/>
          </a:xfrm>
          <a:prstGeom prst="rect">
            <a:avLst/>
          </a:prstGeom>
          <a:solidFill>
            <a:schemeClr val="accent2">
              <a:lumMod val="20000"/>
              <a:lumOff val="80000"/>
            </a:schemeClr>
          </a:solidFill>
        </p:spPr>
        <p:txBody>
          <a:bodyPr wrap="square" rtlCol="1">
            <a:spAutoFit/>
          </a:bodyPr>
          <a:lstStyle/>
          <a:p>
            <a:r>
              <a:rPr lang="fr-FR" b="1" dirty="0" smtClean="0">
                <a:solidFill>
                  <a:srgbClr val="0B2D77"/>
                </a:solidFill>
                <a:latin typeface="Trebuchet MS"/>
                <a:ea typeface="Trebuchet MS"/>
                <a:cs typeface="Trebuchet MS"/>
              </a:rPr>
              <a:t>2. </a:t>
            </a:r>
            <a:r>
              <a:rPr lang="fr-FR" b="1" dirty="0" err="1" smtClean="0">
                <a:solidFill>
                  <a:srgbClr val="0B2D77"/>
                </a:solidFill>
                <a:latin typeface="Trebuchet MS"/>
                <a:ea typeface="Trebuchet MS"/>
                <a:cs typeface="Trebuchet MS"/>
              </a:rPr>
              <a:t>Monetization</a:t>
            </a:r>
            <a:r>
              <a:rPr lang="fr-FR" b="1" dirty="0" smtClean="0">
                <a:solidFill>
                  <a:srgbClr val="0B2D77"/>
                </a:solidFill>
                <a:latin typeface="Trebuchet MS"/>
                <a:ea typeface="Trebuchet MS"/>
                <a:cs typeface="Trebuchet MS"/>
              </a:rPr>
              <a:t> </a:t>
            </a:r>
            <a:r>
              <a:rPr lang="fr-FR" b="1" dirty="0">
                <a:solidFill>
                  <a:srgbClr val="0B2D77"/>
                </a:solidFill>
                <a:latin typeface="Trebuchet MS"/>
                <a:ea typeface="Trebuchet MS"/>
                <a:cs typeface="Trebuchet MS"/>
              </a:rPr>
              <a:t>&amp; Value Loop</a:t>
            </a:r>
          </a:p>
          <a:p>
            <a:pPr marL="171450" indent="-171450">
              <a:buFont typeface="Arial" panose="020B0604020202020204" pitchFamily="34" charset="0"/>
              <a:buChar char="•"/>
            </a:pPr>
            <a:r>
              <a:rPr lang="fr-FR" sz="1200" dirty="0">
                <a:solidFill>
                  <a:srgbClr val="0B2D77"/>
                </a:solidFill>
                <a:latin typeface="Trebuchet MS"/>
                <a:ea typeface="Trebuchet MS"/>
                <a:cs typeface="Trebuchet MS"/>
              </a:rPr>
              <a:t>Data </a:t>
            </a:r>
            <a:r>
              <a:rPr lang="fr-FR" sz="1200" dirty="0" err="1">
                <a:solidFill>
                  <a:srgbClr val="0B2D77"/>
                </a:solidFill>
                <a:latin typeface="Trebuchet MS"/>
                <a:ea typeface="Trebuchet MS"/>
                <a:cs typeface="Trebuchet MS"/>
              </a:rPr>
              <a:t>creates</a:t>
            </a:r>
            <a:r>
              <a:rPr lang="fr-FR" sz="1200" dirty="0">
                <a:solidFill>
                  <a:srgbClr val="0B2D77"/>
                </a:solidFill>
                <a:latin typeface="Trebuchet MS"/>
                <a:ea typeface="Trebuchet MS"/>
                <a:cs typeface="Trebuchet MS"/>
              </a:rPr>
              <a:t> a </a:t>
            </a:r>
            <a:r>
              <a:rPr lang="fr-FR" sz="1200" dirty="0" err="1">
                <a:solidFill>
                  <a:srgbClr val="0B2D77"/>
                </a:solidFill>
                <a:latin typeface="Trebuchet MS"/>
                <a:ea typeface="Trebuchet MS"/>
                <a:cs typeface="Trebuchet MS"/>
              </a:rPr>
              <a:t>virtuous</a:t>
            </a:r>
            <a:r>
              <a:rPr lang="fr-FR" sz="1200" dirty="0">
                <a:solidFill>
                  <a:srgbClr val="0B2D77"/>
                </a:solidFill>
                <a:latin typeface="Trebuchet MS"/>
                <a:ea typeface="Trebuchet MS"/>
                <a:cs typeface="Trebuchet MS"/>
              </a:rPr>
              <a:t> cycle:</a:t>
            </a:r>
          </a:p>
          <a:p>
            <a:pPr marL="358775" indent="-184150">
              <a:buFont typeface="Arial" panose="020B0604020202020204" pitchFamily="34" charset="0"/>
              <a:buChar char="•"/>
            </a:pPr>
            <a:r>
              <a:rPr lang="fr-FR" sz="1200" dirty="0">
                <a:solidFill>
                  <a:srgbClr val="0B2D77"/>
                </a:solidFill>
                <a:latin typeface="Trebuchet MS"/>
                <a:ea typeface="Trebuchet MS"/>
                <a:cs typeface="Trebuchet MS"/>
              </a:rPr>
              <a:t>More </a:t>
            </a:r>
            <a:r>
              <a:rPr lang="fr-FR" sz="1200" dirty="0" err="1">
                <a:solidFill>
                  <a:srgbClr val="0B2D77"/>
                </a:solidFill>
                <a:latin typeface="Trebuchet MS"/>
                <a:ea typeface="Trebuchet MS"/>
                <a:cs typeface="Trebuchet MS"/>
              </a:rPr>
              <a:t>campaigns</a:t>
            </a:r>
            <a:r>
              <a:rPr lang="fr-FR" sz="1200" dirty="0">
                <a:solidFill>
                  <a:srgbClr val="0B2D77"/>
                </a:solidFill>
                <a:latin typeface="Trebuchet MS"/>
                <a:ea typeface="Trebuchet MS"/>
                <a:cs typeface="Trebuchet MS"/>
              </a:rPr>
              <a:t> → more interactions → more data.</a:t>
            </a:r>
          </a:p>
          <a:p>
            <a:pPr marL="358775" indent="-184150">
              <a:buFont typeface="Arial" panose="020B0604020202020204" pitchFamily="34" charset="0"/>
              <a:buChar char="•"/>
            </a:pPr>
            <a:r>
              <a:rPr lang="fr-FR" sz="1200" dirty="0">
                <a:solidFill>
                  <a:srgbClr val="0B2D77"/>
                </a:solidFill>
                <a:latin typeface="Trebuchet MS"/>
                <a:ea typeface="Trebuchet MS"/>
                <a:cs typeface="Trebuchet MS"/>
              </a:rPr>
              <a:t>More data → </a:t>
            </a:r>
            <a:r>
              <a:rPr lang="fr-FR" sz="1200" dirty="0" err="1">
                <a:solidFill>
                  <a:srgbClr val="0B2D77"/>
                </a:solidFill>
                <a:latin typeface="Trebuchet MS"/>
                <a:ea typeface="Trebuchet MS"/>
                <a:cs typeface="Trebuchet MS"/>
              </a:rPr>
              <a:t>better</a:t>
            </a:r>
            <a:r>
              <a:rPr lang="fr-FR" sz="1200" dirty="0">
                <a:solidFill>
                  <a:srgbClr val="0B2D77"/>
                </a:solidFill>
                <a:latin typeface="Trebuchet MS"/>
                <a:ea typeface="Trebuchet MS"/>
                <a:cs typeface="Trebuchet MS"/>
              </a:rPr>
              <a:t> </a:t>
            </a:r>
            <a:r>
              <a:rPr lang="fr-FR" sz="1200" dirty="0" err="1">
                <a:solidFill>
                  <a:srgbClr val="0B2D77"/>
                </a:solidFill>
                <a:latin typeface="Trebuchet MS"/>
                <a:ea typeface="Trebuchet MS"/>
                <a:cs typeface="Trebuchet MS"/>
              </a:rPr>
              <a:t>recommendations</a:t>
            </a:r>
            <a:r>
              <a:rPr lang="fr-FR" sz="1200" dirty="0">
                <a:solidFill>
                  <a:srgbClr val="0B2D77"/>
                </a:solidFill>
                <a:latin typeface="Trebuchet MS"/>
                <a:ea typeface="Trebuchet MS"/>
                <a:cs typeface="Trebuchet MS"/>
              </a:rPr>
              <a:t> → more </a:t>
            </a:r>
            <a:r>
              <a:rPr lang="fr-FR" sz="1200" dirty="0" err="1">
                <a:solidFill>
                  <a:srgbClr val="0B2D77"/>
                </a:solidFill>
                <a:latin typeface="Trebuchet MS"/>
                <a:ea typeface="Trebuchet MS"/>
                <a:cs typeface="Trebuchet MS"/>
              </a:rPr>
              <a:t>bookings</a:t>
            </a:r>
            <a:r>
              <a:rPr lang="fr-FR" sz="1200" dirty="0">
                <a:solidFill>
                  <a:srgbClr val="0B2D77"/>
                </a:solidFill>
                <a:latin typeface="Trebuchet MS"/>
                <a:ea typeface="Trebuchet MS"/>
                <a:cs typeface="Trebuchet MS"/>
              </a:rPr>
              <a:t>.</a:t>
            </a:r>
          </a:p>
          <a:p>
            <a:pPr marL="171450" indent="-171450">
              <a:buFont typeface="Arial" panose="020B0604020202020204" pitchFamily="34" charset="0"/>
              <a:buChar char="•"/>
            </a:pPr>
            <a:r>
              <a:rPr lang="fr-FR" sz="1200" dirty="0" err="1">
                <a:solidFill>
                  <a:srgbClr val="0B2D77"/>
                </a:solidFill>
                <a:latin typeface="Trebuchet MS"/>
                <a:ea typeface="Trebuchet MS"/>
                <a:cs typeface="Trebuchet MS"/>
              </a:rPr>
              <a:t>Your</a:t>
            </a:r>
            <a:r>
              <a:rPr lang="fr-FR" sz="1200" dirty="0">
                <a:solidFill>
                  <a:srgbClr val="0B2D77"/>
                </a:solidFill>
                <a:latin typeface="Trebuchet MS"/>
                <a:ea typeface="Trebuchet MS"/>
                <a:cs typeface="Trebuchet MS"/>
              </a:rPr>
              <a:t> business </a:t>
            </a:r>
            <a:r>
              <a:rPr lang="fr-FR" sz="1200" dirty="0" err="1">
                <a:solidFill>
                  <a:srgbClr val="0B2D77"/>
                </a:solidFill>
                <a:latin typeface="Trebuchet MS"/>
                <a:ea typeface="Trebuchet MS"/>
                <a:cs typeface="Trebuchet MS"/>
              </a:rPr>
              <a:t>monetizes</a:t>
            </a:r>
            <a:r>
              <a:rPr lang="fr-FR" sz="1200" dirty="0">
                <a:solidFill>
                  <a:srgbClr val="0B2D77"/>
                </a:solidFill>
                <a:latin typeface="Trebuchet MS"/>
                <a:ea typeface="Trebuchet MS"/>
                <a:cs typeface="Trebuchet MS"/>
              </a:rPr>
              <a:t> data </a:t>
            </a:r>
            <a:r>
              <a:rPr lang="fr-FR" sz="1200" dirty="0" err="1">
                <a:solidFill>
                  <a:srgbClr val="0B2D77"/>
                </a:solidFill>
                <a:latin typeface="Trebuchet MS"/>
                <a:ea typeface="Trebuchet MS"/>
                <a:cs typeface="Trebuchet MS"/>
              </a:rPr>
              <a:t>through</a:t>
            </a:r>
            <a:r>
              <a:rPr lang="fr-FR" sz="1200" dirty="0">
                <a:solidFill>
                  <a:srgbClr val="0B2D77"/>
                </a:solidFill>
                <a:latin typeface="Trebuchet MS"/>
                <a:ea typeface="Trebuchet MS"/>
                <a:cs typeface="Trebuchet MS"/>
              </a:rPr>
              <a:t>:</a:t>
            </a:r>
          </a:p>
          <a:p>
            <a:pPr marL="358775" indent="-184150">
              <a:buFont typeface="Arial" panose="020B0604020202020204" pitchFamily="34" charset="0"/>
              <a:buChar char="•"/>
            </a:pPr>
            <a:r>
              <a:rPr lang="fr-FR" sz="1200" dirty="0">
                <a:solidFill>
                  <a:srgbClr val="0B2D77"/>
                </a:solidFill>
                <a:latin typeface="Trebuchet MS"/>
                <a:ea typeface="Trebuchet MS"/>
                <a:cs typeface="Trebuchet MS"/>
              </a:rPr>
              <a:t>Partner </a:t>
            </a:r>
            <a:r>
              <a:rPr lang="fr-FR" sz="1200" dirty="0" err="1">
                <a:solidFill>
                  <a:srgbClr val="0B2D77"/>
                </a:solidFill>
                <a:latin typeface="Trebuchet MS"/>
                <a:ea typeface="Trebuchet MS"/>
                <a:cs typeface="Trebuchet MS"/>
              </a:rPr>
              <a:t>subscriptions</a:t>
            </a:r>
            <a:r>
              <a:rPr lang="fr-FR" sz="1200" dirty="0">
                <a:solidFill>
                  <a:srgbClr val="0B2D77"/>
                </a:solidFill>
                <a:latin typeface="Trebuchet MS"/>
                <a:ea typeface="Trebuchet MS"/>
                <a:cs typeface="Trebuchet MS"/>
              </a:rPr>
              <a:t>.</a:t>
            </a:r>
          </a:p>
          <a:p>
            <a:pPr marL="358775" indent="-184150">
              <a:buFont typeface="Arial" panose="020B0604020202020204" pitchFamily="34" charset="0"/>
              <a:buChar char="•"/>
            </a:pPr>
            <a:r>
              <a:rPr lang="fr-FR" sz="1200" dirty="0" err="1">
                <a:solidFill>
                  <a:srgbClr val="0B2D77"/>
                </a:solidFill>
                <a:latin typeface="Trebuchet MS"/>
                <a:ea typeface="Trebuchet MS"/>
                <a:cs typeface="Trebuchet MS"/>
              </a:rPr>
              <a:t>Targeted</a:t>
            </a:r>
            <a:r>
              <a:rPr lang="fr-FR" sz="1200" dirty="0">
                <a:solidFill>
                  <a:srgbClr val="0B2D77"/>
                </a:solidFill>
                <a:latin typeface="Trebuchet MS"/>
                <a:ea typeface="Trebuchet MS"/>
                <a:cs typeface="Trebuchet MS"/>
              </a:rPr>
              <a:t> </a:t>
            </a:r>
            <a:r>
              <a:rPr lang="fr-FR" sz="1200" dirty="0" err="1">
                <a:solidFill>
                  <a:srgbClr val="0B2D77"/>
                </a:solidFill>
                <a:latin typeface="Trebuchet MS"/>
                <a:ea typeface="Trebuchet MS"/>
                <a:cs typeface="Trebuchet MS"/>
              </a:rPr>
              <a:t>advertising</a:t>
            </a:r>
            <a:r>
              <a:rPr lang="fr-FR" sz="1200" dirty="0">
                <a:solidFill>
                  <a:srgbClr val="0B2D77"/>
                </a:solidFill>
                <a:latin typeface="Trebuchet MS"/>
                <a:ea typeface="Trebuchet MS"/>
                <a:cs typeface="Trebuchet MS"/>
              </a:rPr>
              <a:t>.</a:t>
            </a:r>
          </a:p>
          <a:p>
            <a:pPr marL="358775" indent="-184150">
              <a:buFont typeface="Arial" panose="020B0604020202020204" pitchFamily="34" charset="0"/>
              <a:buChar char="•"/>
            </a:pPr>
            <a:r>
              <a:rPr lang="fr-FR" sz="1200" dirty="0">
                <a:solidFill>
                  <a:srgbClr val="0B2D77"/>
                </a:solidFill>
                <a:latin typeface="Trebuchet MS"/>
                <a:ea typeface="Trebuchet MS"/>
                <a:cs typeface="Trebuchet MS"/>
              </a:rPr>
              <a:t>Premium reports &amp; insights</a:t>
            </a:r>
            <a:r>
              <a:rPr lang="fr-FR" sz="1200" dirty="0" smtClean="0">
                <a:solidFill>
                  <a:srgbClr val="0B2D77"/>
                </a:solidFill>
                <a:latin typeface="Trebuchet MS"/>
                <a:ea typeface="Trebuchet MS"/>
                <a:cs typeface="Trebuchet MS"/>
              </a:rPr>
              <a:t>.</a:t>
            </a:r>
            <a:endParaRPr lang="fr-FR" sz="1200" dirty="0">
              <a:solidFill>
                <a:srgbClr val="0B2D77"/>
              </a:solidFill>
              <a:latin typeface="Trebuchet MS"/>
              <a:ea typeface="Trebuchet MS"/>
              <a:cs typeface="Trebuchet MS"/>
            </a:endParaRPr>
          </a:p>
        </p:txBody>
      </p:sp>
      <p:sp>
        <p:nvSpPr>
          <p:cNvPr id="26" name="Rectangle 25"/>
          <p:cNvSpPr/>
          <p:nvPr/>
        </p:nvSpPr>
        <p:spPr>
          <a:xfrm>
            <a:off x="835268" y="1022088"/>
            <a:ext cx="10970229" cy="954107"/>
          </a:xfrm>
          <a:prstGeom prst="rect">
            <a:avLst/>
          </a:prstGeom>
        </p:spPr>
        <p:txBody>
          <a:bodyPr wrap="square">
            <a:spAutoFit/>
          </a:bodyPr>
          <a:lstStyle/>
          <a:p>
            <a:r>
              <a:rPr lang="en-US" dirty="0">
                <a:solidFill>
                  <a:srgbClr val="0B2D77"/>
                </a:solidFill>
                <a:latin typeface="Trebuchet MS"/>
                <a:ea typeface="Trebuchet MS"/>
                <a:cs typeface="Trebuchet MS"/>
              </a:rPr>
              <a:t>We turn data into visibility, personalization, and growth</a:t>
            </a:r>
            <a:r>
              <a:rPr lang="en-US" dirty="0" smtClean="0">
                <a:solidFill>
                  <a:srgbClr val="0B2D77"/>
                </a:solidFill>
                <a:latin typeface="Trebuchet MS"/>
                <a:ea typeface="Trebuchet MS"/>
                <a:cs typeface="Trebuchet MS"/>
              </a:rPr>
              <a:t>.</a:t>
            </a:r>
          </a:p>
          <a:p>
            <a:r>
              <a:rPr lang="en-US" dirty="0">
                <a:solidFill>
                  <a:srgbClr val="0B2D77"/>
                </a:solidFill>
                <a:latin typeface="Trebuchet MS"/>
                <a:ea typeface="Trebuchet MS"/>
                <a:cs typeface="Trebuchet MS"/>
              </a:rPr>
              <a:t/>
            </a:r>
            <a:br>
              <a:rPr lang="en-US" dirty="0">
                <a:solidFill>
                  <a:srgbClr val="0B2D77"/>
                </a:solidFill>
                <a:latin typeface="Trebuchet MS"/>
                <a:ea typeface="Trebuchet MS"/>
                <a:cs typeface="Trebuchet MS"/>
              </a:rPr>
            </a:br>
            <a:r>
              <a:rPr lang="en-US" dirty="0">
                <a:solidFill>
                  <a:srgbClr val="0B2D77"/>
                </a:solidFill>
                <a:latin typeface="Trebuchet MS"/>
                <a:ea typeface="Trebuchet MS"/>
                <a:cs typeface="Trebuchet MS"/>
              </a:rPr>
              <a:t>Through a continuous cycle — Collect → Centralize → AI Analysis → Activate → Monetize → back to Collect — our ecosystem creates a closed and sustainable value loop.</a:t>
            </a:r>
            <a:endParaRPr lang="fr-FR" dirty="0">
              <a:solidFill>
                <a:srgbClr val="0B2D77"/>
              </a:solidFill>
              <a:latin typeface="Trebuchet MS"/>
              <a:ea typeface="Trebuchet MS"/>
              <a:cs typeface="Trebuchet MS"/>
            </a:endParaRPr>
          </a:p>
        </p:txBody>
      </p:sp>
      <p:cxnSp>
        <p:nvCxnSpPr>
          <p:cNvPr id="28" name="Connecteur droit avec flèche 27"/>
          <p:cNvCxnSpPr>
            <a:stCxn id="20" idx="3"/>
            <a:endCxn id="21" idx="1"/>
          </p:cNvCxnSpPr>
          <p:nvPr/>
        </p:nvCxnSpPr>
        <p:spPr>
          <a:xfrm>
            <a:off x="5399314" y="2898502"/>
            <a:ext cx="337457"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0" name="Connecteur droit avec flèche 29"/>
          <p:cNvCxnSpPr>
            <a:stCxn id="21" idx="2"/>
            <a:endCxn id="24" idx="0"/>
          </p:cNvCxnSpPr>
          <p:nvPr/>
        </p:nvCxnSpPr>
        <p:spPr>
          <a:xfrm>
            <a:off x="8771134" y="3392645"/>
            <a:ext cx="0" cy="31958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2" name="Connecteur droit avec flèche 31"/>
          <p:cNvCxnSpPr>
            <a:stCxn id="24" idx="2"/>
            <a:endCxn id="22" idx="0"/>
          </p:cNvCxnSpPr>
          <p:nvPr/>
        </p:nvCxnSpPr>
        <p:spPr>
          <a:xfrm>
            <a:off x="8771134" y="4912561"/>
            <a:ext cx="0" cy="31272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4" name="Connecteur droit avec flèche 33"/>
          <p:cNvCxnSpPr>
            <a:stCxn id="22" idx="1"/>
            <a:endCxn id="25" idx="3"/>
          </p:cNvCxnSpPr>
          <p:nvPr/>
        </p:nvCxnSpPr>
        <p:spPr>
          <a:xfrm flipH="1">
            <a:off x="5399314" y="5806216"/>
            <a:ext cx="337457"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6" name="Connecteur droit avec flèche 35"/>
          <p:cNvCxnSpPr>
            <a:stCxn id="25" idx="0"/>
            <a:endCxn id="20" idx="2"/>
          </p:cNvCxnSpPr>
          <p:nvPr/>
        </p:nvCxnSpPr>
        <p:spPr>
          <a:xfrm flipV="1">
            <a:off x="3117291" y="3698721"/>
            <a:ext cx="0" cy="129188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49494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idx="1"/>
          </p:nvPr>
        </p:nvSpPr>
        <p:spPr>
          <a:xfrm>
            <a:off x="835268" y="1075765"/>
            <a:ext cx="10919851" cy="1184356"/>
          </a:xfrm>
        </p:spPr>
        <p:txBody>
          <a:bodyPr/>
          <a:lstStyle/>
          <a:p>
            <a:pPr marL="0" indent="0">
              <a:lnSpc>
                <a:spcPts val="1500"/>
              </a:lnSpc>
              <a:spcBef>
                <a:spcPts val="0"/>
              </a:spcBef>
            </a:pPr>
            <a:r>
              <a:rPr lang="en-US" sz="1400" b="0" dirty="0"/>
              <a:t>The restaurant and event industry faces several pain points affecting both users and venues.</a:t>
            </a:r>
            <a:br>
              <a:rPr lang="en-US" sz="1400" b="0" dirty="0"/>
            </a:br>
            <a:endParaRPr lang="en-US" sz="1400" b="0" dirty="0" smtClean="0"/>
          </a:p>
          <a:p>
            <a:pPr marL="0" indent="0">
              <a:lnSpc>
                <a:spcPts val="1500"/>
              </a:lnSpc>
              <a:spcBef>
                <a:spcPts val="0"/>
              </a:spcBef>
            </a:pPr>
            <a:r>
              <a:rPr lang="en-US" sz="1400" b="0" dirty="0" smtClean="0"/>
              <a:t>The </a:t>
            </a:r>
            <a:r>
              <a:rPr lang="en-US" sz="1400" b="0" dirty="0"/>
              <a:t>current experience is fragmented, lacks personalization, and suffers from a disconnect between digital tools and physical spaces.</a:t>
            </a:r>
            <a:br>
              <a:rPr lang="en-US" sz="1400" b="0" dirty="0"/>
            </a:br>
            <a:endParaRPr lang="en-US" sz="1400" b="0" dirty="0" smtClean="0"/>
          </a:p>
          <a:p>
            <a:pPr marL="0" indent="0">
              <a:lnSpc>
                <a:spcPts val="1500"/>
              </a:lnSpc>
              <a:spcBef>
                <a:spcPts val="0"/>
              </a:spcBef>
            </a:pPr>
            <a:r>
              <a:rPr lang="en-US" sz="1400" b="0" dirty="0" smtClean="0"/>
              <a:t>Our </a:t>
            </a:r>
            <a:r>
              <a:rPr lang="en-US" sz="1400" b="0" dirty="0"/>
              <a:t>goal is to address these issues with a unified, intelligent, and user-centric approach.</a:t>
            </a:r>
            <a:endParaRPr lang="fr-FR" sz="1400" b="0" dirty="0"/>
          </a:p>
        </p:txBody>
      </p:sp>
      <p:sp>
        <p:nvSpPr>
          <p:cNvPr id="3" name="Titre 2"/>
          <p:cNvSpPr>
            <a:spLocks noGrp="1"/>
          </p:cNvSpPr>
          <p:nvPr>
            <p:ph type="title"/>
          </p:nvPr>
        </p:nvSpPr>
        <p:spPr>
          <a:xfrm>
            <a:off x="835268" y="0"/>
            <a:ext cx="11653595" cy="900000"/>
          </a:xfrm>
          <a:solidFill>
            <a:schemeClr val="accent2">
              <a:lumMod val="20000"/>
              <a:lumOff val="80000"/>
            </a:schemeClr>
          </a:solidFill>
        </p:spPr>
        <p:txBody>
          <a:bodyPr/>
          <a:lstStyle/>
          <a:p>
            <a:r>
              <a:rPr lang="en-US" dirty="0"/>
              <a:t>Key Market Problems to Solve</a:t>
            </a:r>
            <a:endParaRPr lang="fr-FR" dirty="0"/>
          </a:p>
        </p:txBody>
      </p:sp>
      <p:sp>
        <p:nvSpPr>
          <p:cNvPr id="4" name="Rectangle 3"/>
          <p:cNvSpPr/>
          <p:nvPr/>
        </p:nvSpPr>
        <p:spPr>
          <a:xfrm>
            <a:off x="921532" y="2260121"/>
            <a:ext cx="5352557" cy="1323439"/>
          </a:xfrm>
          <a:prstGeom prst="rect">
            <a:avLst/>
          </a:prstGeom>
          <a:solidFill>
            <a:schemeClr val="accent2">
              <a:lumMod val="20000"/>
              <a:lumOff val="80000"/>
            </a:schemeClr>
          </a:solidFill>
        </p:spPr>
        <p:txBody>
          <a:bodyPr wrap="square">
            <a:spAutoFit/>
          </a:bodyPr>
          <a:lstStyle/>
          <a:p>
            <a:pPr marL="0" indent="0" algn="just">
              <a:spcBef>
                <a:spcPts val="600"/>
              </a:spcBef>
            </a:pPr>
            <a:r>
              <a:rPr lang="fr-FR" b="1" dirty="0" err="1">
                <a:solidFill>
                  <a:srgbClr val="FF0000"/>
                </a:solidFill>
                <a:latin typeface="Trebuchet MS"/>
                <a:ea typeface="Trebuchet MS"/>
                <a:cs typeface="Trebuchet MS"/>
                <a:sym typeface="Trebuchet MS"/>
              </a:rPr>
              <a:t>Fragmented</a:t>
            </a:r>
            <a:r>
              <a:rPr lang="fr-FR" b="1" dirty="0">
                <a:solidFill>
                  <a:srgbClr val="FF0000"/>
                </a:solidFill>
                <a:latin typeface="Trebuchet MS"/>
                <a:ea typeface="Trebuchet MS"/>
                <a:cs typeface="Trebuchet MS"/>
                <a:sym typeface="Trebuchet MS"/>
              </a:rPr>
              <a:t> </a:t>
            </a:r>
            <a:r>
              <a:rPr lang="fr-FR" b="1" dirty="0" err="1">
                <a:solidFill>
                  <a:srgbClr val="FF0000"/>
                </a:solidFill>
                <a:latin typeface="Trebuchet MS"/>
                <a:ea typeface="Trebuchet MS"/>
                <a:cs typeface="Trebuchet MS"/>
                <a:sym typeface="Trebuchet MS"/>
              </a:rPr>
              <a:t>Booking</a:t>
            </a:r>
            <a:r>
              <a:rPr lang="fr-FR" b="1" dirty="0">
                <a:solidFill>
                  <a:srgbClr val="FF0000"/>
                </a:solidFill>
                <a:latin typeface="Trebuchet MS"/>
                <a:ea typeface="Trebuchet MS"/>
                <a:cs typeface="Trebuchet MS"/>
                <a:sym typeface="Trebuchet MS"/>
              </a:rPr>
              <a:t> </a:t>
            </a:r>
            <a:r>
              <a:rPr lang="fr-FR" b="1" dirty="0" err="1">
                <a:solidFill>
                  <a:srgbClr val="FF0000"/>
                </a:solidFill>
                <a:latin typeface="Trebuchet MS"/>
                <a:ea typeface="Trebuchet MS"/>
                <a:cs typeface="Trebuchet MS"/>
                <a:sym typeface="Trebuchet MS"/>
              </a:rPr>
              <a:t>Experience</a:t>
            </a:r>
            <a:endParaRPr lang="fr-FR" b="1" dirty="0">
              <a:solidFill>
                <a:srgbClr val="FF0000"/>
              </a:solidFill>
              <a:latin typeface="Trebuchet MS"/>
              <a:ea typeface="Trebuchet MS"/>
              <a:cs typeface="Trebuchet MS"/>
              <a:sym typeface="Trebuchet MS"/>
            </a:endParaRPr>
          </a:p>
          <a:p>
            <a:pPr marL="177800" algn="just">
              <a:spcBef>
                <a:spcPts val="600"/>
              </a:spcBef>
            </a:pPr>
            <a:r>
              <a:rPr lang="en-US" b="1" dirty="0" smtClean="0">
                <a:solidFill>
                  <a:schemeClr val="accent4">
                    <a:lumMod val="50000"/>
                  </a:schemeClr>
                </a:solidFill>
                <a:latin typeface="Trebuchet MS"/>
                <a:ea typeface="Trebuchet MS"/>
                <a:cs typeface="Trebuchet MS"/>
                <a:sym typeface="Trebuchet MS"/>
              </a:rPr>
              <a:t>Users</a:t>
            </a:r>
            <a:r>
              <a:rPr lang="en-US" dirty="0">
                <a:solidFill>
                  <a:srgbClr val="0B2D77"/>
                </a:solidFill>
                <a:latin typeface="Trebuchet MS"/>
                <a:ea typeface="Trebuchet MS"/>
                <a:cs typeface="Trebuchet MS"/>
                <a:sym typeface="Trebuchet MS"/>
              </a:rPr>
              <a:t>: Must switch between multiple apps or phone calls to make bookings; the process is inefficient and time-consuming</a:t>
            </a:r>
            <a:r>
              <a:rPr lang="en-US" dirty="0" smtClean="0">
                <a:solidFill>
                  <a:srgbClr val="0B2D77"/>
                </a:solidFill>
                <a:latin typeface="Trebuchet MS"/>
                <a:ea typeface="Trebuchet MS"/>
                <a:cs typeface="Trebuchet MS"/>
                <a:sym typeface="Trebuchet MS"/>
              </a:rPr>
              <a:t>.</a:t>
            </a:r>
          </a:p>
          <a:p>
            <a:pPr marL="177800" algn="just">
              <a:spcBef>
                <a:spcPts val="600"/>
              </a:spcBef>
            </a:pPr>
            <a:r>
              <a:rPr lang="en-US" b="1" dirty="0" smtClean="0">
                <a:solidFill>
                  <a:schemeClr val="accent6">
                    <a:lumMod val="75000"/>
                  </a:schemeClr>
                </a:solidFill>
                <a:latin typeface="Trebuchet MS"/>
                <a:ea typeface="Trebuchet MS"/>
                <a:cs typeface="Trebuchet MS"/>
                <a:sym typeface="Trebuchet MS"/>
              </a:rPr>
              <a:t>Venues</a:t>
            </a:r>
            <a:r>
              <a:rPr lang="en-US" dirty="0">
                <a:solidFill>
                  <a:srgbClr val="0B2D77"/>
                </a:solidFill>
                <a:latin typeface="Trebuchet MS"/>
                <a:ea typeface="Trebuchet MS"/>
                <a:cs typeface="Trebuchet MS"/>
                <a:sym typeface="Trebuchet MS"/>
              </a:rPr>
              <a:t>: Reservation management is scattered and lacks centralized tools for analysis and coordination</a:t>
            </a:r>
            <a:r>
              <a:rPr lang="en-US" dirty="0" smtClean="0">
                <a:solidFill>
                  <a:srgbClr val="0B2D77"/>
                </a:solidFill>
                <a:latin typeface="Trebuchet MS"/>
                <a:ea typeface="Trebuchet MS"/>
                <a:cs typeface="Trebuchet MS"/>
                <a:sym typeface="Trebuchet MS"/>
              </a:rPr>
              <a:t>.</a:t>
            </a:r>
            <a:endParaRPr lang="en-US" dirty="0">
              <a:solidFill>
                <a:srgbClr val="0B2D77"/>
              </a:solidFill>
              <a:latin typeface="Trebuchet MS"/>
              <a:ea typeface="Trebuchet MS"/>
              <a:cs typeface="Trebuchet MS"/>
              <a:sym typeface="Trebuchet MS"/>
            </a:endParaRPr>
          </a:p>
        </p:txBody>
      </p:sp>
      <p:pic>
        <p:nvPicPr>
          <p:cNvPr id="12" name="Image 11"/>
          <p:cNvPicPr>
            <a:picLocks noChangeAspect="1"/>
          </p:cNvPicPr>
          <p:nvPr/>
        </p:nvPicPr>
        <p:blipFill>
          <a:blip r:embed="rId2"/>
          <a:stretch>
            <a:fillRect/>
          </a:stretch>
        </p:blipFill>
        <p:spPr>
          <a:xfrm>
            <a:off x="949943" y="2614021"/>
            <a:ext cx="216457" cy="216000"/>
          </a:xfrm>
          <a:prstGeom prst="rect">
            <a:avLst/>
          </a:prstGeom>
        </p:spPr>
      </p:pic>
      <p:pic>
        <p:nvPicPr>
          <p:cNvPr id="13" name="Image 12"/>
          <p:cNvPicPr>
            <a:picLocks noChangeAspect="1"/>
          </p:cNvPicPr>
          <p:nvPr/>
        </p:nvPicPr>
        <p:blipFill>
          <a:blip r:embed="rId3"/>
          <a:stretch>
            <a:fillRect/>
          </a:stretch>
        </p:blipFill>
        <p:spPr>
          <a:xfrm>
            <a:off x="986019" y="3107629"/>
            <a:ext cx="180381" cy="180000"/>
          </a:xfrm>
          <a:prstGeom prst="rect">
            <a:avLst/>
          </a:prstGeom>
        </p:spPr>
      </p:pic>
      <p:sp>
        <p:nvSpPr>
          <p:cNvPr id="14" name="Rectangle 13"/>
          <p:cNvSpPr/>
          <p:nvPr/>
        </p:nvSpPr>
        <p:spPr>
          <a:xfrm>
            <a:off x="921531" y="3731687"/>
            <a:ext cx="5352557" cy="1323439"/>
          </a:xfrm>
          <a:prstGeom prst="rect">
            <a:avLst/>
          </a:prstGeom>
          <a:solidFill>
            <a:schemeClr val="accent2">
              <a:lumMod val="20000"/>
              <a:lumOff val="80000"/>
            </a:schemeClr>
          </a:solidFill>
        </p:spPr>
        <p:txBody>
          <a:bodyPr wrap="square">
            <a:spAutoFit/>
          </a:bodyPr>
          <a:lstStyle/>
          <a:p>
            <a:pPr algn="just">
              <a:spcBef>
                <a:spcPts val="600"/>
              </a:spcBef>
            </a:pPr>
            <a:r>
              <a:rPr lang="en-US" b="1" dirty="0">
                <a:solidFill>
                  <a:srgbClr val="FF0000"/>
                </a:solidFill>
                <a:latin typeface="Trebuchet MS"/>
                <a:ea typeface="Trebuchet MS"/>
                <a:cs typeface="Trebuchet MS"/>
                <a:sym typeface="Trebuchet MS"/>
              </a:rPr>
              <a:t>Generic, Non-Personalized Recommendations</a:t>
            </a:r>
          </a:p>
          <a:p>
            <a:pPr marL="177800" algn="just">
              <a:spcBef>
                <a:spcPts val="600"/>
              </a:spcBef>
            </a:pPr>
            <a:r>
              <a:rPr lang="en-US" b="1" dirty="0">
                <a:solidFill>
                  <a:schemeClr val="accent4">
                    <a:lumMod val="50000"/>
                  </a:schemeClr>
                </a:solidFill>
                <a:latin typeface="Trebuchet MS"/>
                <a:ea typeface="Trebuchet MS"/>
                <a:cs typeface="Trebuchet MS"/>
                <a:sym typeface="Trebuchet MS"/>
              </a:rPr>
              <a:t>Users</a:t>
            </a:r>
            <a:r>
              <a:rPr lang="en-US" dirty="0">
                <a:solidFill>
                  <a:srgbClr val="0B2D77"/>
                </a:solidFill>
                <a:latin typeface="Trebuchet MS"/>
                <a:ea typeface="Trebuchet MS"/>
                <a:cs typeface="Trebuchet MS"/>
                <a:sym typeface="Trebuchet MS"/>
              </a:rPr>
              <a:t>: Receive irrelevant suggestions not tailored to their profile, preferences, or context</a:t>
            </a:r>
            <a:r>
              <a:rPr lang="en-US" dirty="0" smtClean="0">
                <a:solidFill>
                  <a:srgbClr val="0B2D77"/>
                </a:solidFill>
                <a:latin typeface="Trebuchet MS"/>
                <a:ea typeface="Trebuchet MS"/>
                <a:cs typeface="Trebuchet MS"/>
                <a:sym typeface="Trebuchet MS"/>
              </a:rPr>
              <a:t>.</a:t>
            </a:r>
          </a:p>
          <a:p>
            <a:pPr marL="177800" algn="just">
              <a:spcBef>
                <a:spcPts val="600"/>
              </a:spcBef>
            </a:pPr>
            <a:r>
              <a:rPr lang="en-US" b="1" dirty="0" smtClean="0">
                <a:solidFill>
                  <a:schemeClr val="accent6">
                    <a:lumMod val="75000"/>
                  </a:schemeClr>
                </a:solidFill>
                <a:latin typeface="Trebuchet MS"/>
                <a:ea typeface="Trebuchet MS"/>
                <a:cs typeface="Trebuchet MS"/>
                <a:sym typeface="Trebuchet MS"/>
              </a:rPr>
              <a:t>Venues</a:t>
            </a:r>
            <a:r>
              <a:rPr lang="en-US" dirty="0">
                <a:solidFill>
                  <a:srgbClr val="0B2D77"/>
                </a:solidFill>
                <a:latin typeface="Trebuchet MS"/>
                <a:ea typeface="Trebuchet MS"/>
                <a:cs typeface="Trebuchet MS"/>
                <a:sym typeface="Trebuchet MS"/>
              </a:rPr>
              <a:t>: Lack the ability to target or retain users effectively due to missing behavioral data.</a:t>
            </a:r>
          </a:p>
        </p:txBody>
      </p:sp>
      <p:pic>
        <p:nvPicPr>
          <p:cNvPr id="15" name="Image 14"/>
          <p:cNvPicPr>
            <a:picLocks noChangeAspect="1"/>
          </p:cNvPicPr>
          <p:nvPr/>
        </p:nvPicPr>
        <p:blipFill>
          <a:blip r:embed="rId4"/>
          <a:stretch>
            <a:fillRect/>
          </a:stretch>
        </p:blipFill>
        <p:spPr>
          <a:xfrm>
            <a:off x="930784" y="4043231"/>
            <a:ext cx="252534" cy="252000"/>
          </a:xfrm>
          <a:prstGeom prst="rect">
            <a:avLst/>
          </a:prstGeom>
        </p:spPr>
      </p:pic>
      <p:pic>
        <p:nvPicPr>
          <p:cNvPr id="16" name="Image 15"/>
          <p:cNvPicPr>
            <a:picLocks noChangeAspect="1"/>
          </p:cNvPicPr>
          <p:nvPr/>
        </p:nvPicPr>
        <p:blipFill>
          <a:blip r:embed="rId5"/>
          <a:stretch>
            <a:fillRect/>
          </a:stretch>
        </p:blipFill>
        <p:spPr>
          <a:xfrm>
            <a:off x="961789" y="4590596"/>
            <a:ext cx="190524" cy="190121"/>
          </a:xfrm>
          <a:prstGeom prst="rect">
            <a:avLst/>
          </a:prstGeom>
        </p:spPr>
      </p:pic>
      <p:sp>
        <p:nvSpPr>
          <p:cNvPr id="17" name="Rectangle 16"/>
          <p:cNvSpPr/>
          <p:nvPr/>
        </p:nvSpPr>
        <p:spPr>
          <a:xfrm>
            <a:off x="921530" y="5203253"/>
            <a:ext cx="5352557" cy="1323439"/>
          </a:xfrm>
          <a:prstGeom prst="rect">
            <a:avLst/>
          </a:prstGeom>
          <a:solidFill>
            <a:schemeClr val="accent2">
              <a:lumMod val="20000"/>
              <a:lumOff val="80000"/>
            </a:schemeClr>
          </a:solidFill>
        </p:spPr>
        <p:txBody>
          <a:bodyPr wrap="square">
            <a:spAutoFit/>
          </a:bodyPr>
          <a:lstStyle/>
          <a:p>
            <a:pPr algn="just">
              <a:spcBef>
                <a:spcPts val="600"/>
              </a:spcBef>
            </a:pPr>
            <a:r>
              <a:rPr lang="en-US" b="1" dirty="0">
                <a:solidFill>
                  <a:srgbClr val="FF0000"/>
                </a:solidFill>
                <a:latin typeface="Trebuchet MS"/>
                <a:ea typeface="Trebuchet MS"/>
                <a:cs typeface="Trebuchet MS"/>
                <a:sym typeface="Trebuchet MS"/>
              </a:rPr>
              <a:t>Low Visibility of Events and Special Offers</a:t>
            </a:r>
          </a:p>
          <a:p>
            <a:pPr marL="177800" algn="just">
              <a:spcBef>
                <a:spcPts val="600"/>
              </a:spcBef>
            </a:pPr>
            <a:r>
              <a:rPr lang="en-US" b="1" dirty="0">
                <a:solidFill>
                  <a:schemeClr val="accent4">
                    <a:lumMod val="50000"/>
                  </a:schemeClr>
                </a:solidFill>
                <a:latin typeface="Trebuchet MS"/>
                <a:ea typeface="Trebuchet MS"/>
                <a:cs typeface="Trebuchet MS"/>
                <a:sym typeface="Trebuchet MS"/>
              </a:rPr>
              <a:t>Users</a:t>
            </a:r>
            <a:r>
              <a:rPr lang="en-US" dirty="0">
                <a:solidFill>
                  <a:srgbClr val="0B2D77"/>
                </a:solidFill>
                <a:latin typeface="Trebuchet MS"/>
                <a:ea typeface="Trebuchet MS"/>
                <a:cs typeface="Trebuchet MS"/>
                <a:sym typeface="Trebuchet MS"/>
              </a:rPr>
              <a:t>: Often miss out on local events (brunches, DJ nights...) or promotions due to poor information access</a:t>
            </a:r>
            <a:r>
              <a:rPr lang="en-US" dirty="0" smtClean="0">
                <a:solidFill>
                  <a:srgbClr val="0B2D77"/>
                </a:solidFill>
                <a:latin typeface="Trebuchet MS"/>
                <a:ea typeface="Trebuchet MS"/>
                <a:cs typeface="Trebuchet MS"/>
                <a:sym typeface="Trebuchet MS"/>
              </a:rPr>
              <a:t>.</a:t>
            </a:r>
          </a:p>
          <a:p>
            <a:pPr marL="177800" algn="just">
              <a:spcBef>
                <a:spcPts val="600"/>
              </a:spcBef>
            </a:pPr>
            <a:r>
              <a:rPr lang="en-US" b="1" dirty="0" smtClean="0">
                <a:solidFill>
                  <a:schemeClr val="accent6">
                    <a:lumMod val="75000"/>
                  </a:schemeClr>
                </a:solidFill>
                <a:latin typeface="Trebuchet MS"/>
                <a:ea typeface="Trebuchet MS"/>
                <a:cs typeface="Trebuchet MS"/>
                <a:sym typeface="Trebuchet MS"/>
              </a:rPr>
              <a:t>Venues</a:t>
            </a:r>
            <a:r>
              <a:rPr lang="en-US" dirty="0">
                <a:solidFill>
                  <a:srgbClr val="0B2D77"/>
                </a:solidFill>
                <a:latin typeface="Trebuchet MS"/>
                <a:ea typeface="Trebuchet MS"/>
                <a:cs typeface="Trebuchet MS"/>
                <a:sym typeface="Trebuchet MS"/>
              </a:rPr>
              <a:t>: Rely heavily on social media, offline marketing, or expensive platforms with limited return on investment</a:t>
            </a:r>
          </a:p>
        </p:txBody>
      </p:sp>
      <p:pic>
        <p:nvPicPr>
          <p:cNvPr id="18" name="Image 17"/>
          <p:cNvPicPr>
            <a:picLocks noChangeAspect="1"/>
          </p:cNvPicPr>
          <p:nvPr/>
        </p:nvPicPr>
        <p:blipFill>
          <a:blip r:embed="rId6"/>
          <a:stretch>
            <a:fillRect/>
          </a:stretch>
        </p:blipFill>
        <p:spPr>
          <a:xfrm>
            <a:off x="966861" y="5540017"/>
            <a:ext cx="216457" cy="216000"/>
          </a:xfrm>
          <a:prstGeom prst="rect">
            <a:avLst/>
          </a:prstGeom>
        </p:spPr>
      </p:pic>
      <p:pic>
        <p:nvPicPr>
          <p:cNvPr id="19" name="Image 18"/>
          <p:cNvPicPr>
            <a:picLocks noChangeAspect="1"/>
          </p:cNvPicPr>
          <p:nvPr/>
        </p:nvPicPr>
        <p:blipFill>
          <a:blip r:embed="rId7"/>
          <a:stretch>
            <a:fillRect/>
          </a:stretch>
        </p:blipFill>
        <p:spPr>
          <a:xfrm>
            <a:off x="969219" y="6015354"/>
            <a:ext cx="252534" cy="252000"/>
          </a:xfrm>
          <a:prstGeom prst="rect">
            <a:avLst/>
          </a:prstGeom>
        </p:spPr>
      </p:pic>
      <p:sp>
        <p:nvSpPr>
          <p:cNvPr id="20" name="Rectangle 19"/>
          <p:cNvSpPr/>
          <p:nvPr/>
        </p:nvSpPr>
        <p:spPr>
          <a:xfrm>
            <a:off x="6459881" y="2260121"/>
            <a:ext cx="5352557" cy="1338828"/>
          </a:xfrm>
          <a:prstGeom prst="rect">
            <a:avLst/>
          </a:prstGeom>
          <a:solidFill>
            <a:schemeClr val="accent2">
              <a:lumMod val="20000"/>
              <a:lumOff val="80000"/>
            </a:schemeClr>
          </a:solidFill>
        </p:spPr>
        <p:txBody>
          <a:bodyPr wrap="square">
            <a:spAutoFit/>
          </a:bodyPr>
          <a:lstStyle/>
          <a:p>
            <a:pPr algn="just">
              <a:lnSpc>
                <a:spcPts val="1800"/>
              </a:lnSpc>
              <a:spcBef>
                <a:spcPts val="600"/>
              </a:spcBef>
            </a:pPr>
            <a:r>
              <a:rPr lang="en-US" b="1" dirty="0">
                <a:solidFill>
                  <a:srgbClr val="FF0000"/>
                </a:solidFill>
                <a:latin typeface="Trebuchet MS"/>
                <a:ea typeface="Trebuchet MS"/>
                <a:cs typeface="Trebuchet MS"/>
              </a:rPr>
              <a:t>No Smart On-Site Engagement</a:t>
            </a:r>
          </a:p>
          <a:p>
            <a:pPr marL="177800" algn="just">
              <a:spcBef>
                <a:spcPts val="600"/>
              </a:spcBef>
            </a:pPr>
            <a:r>
              <a:rPr lang="en-US" b="1" dirty="0">
                <a:solidFill>
                  <a:schemeClr val="accent4">
                    <a:lumMod val="50000"/>
                  </a:schemeClr>
                </a:solidFill>
                <a:latin typeface="Trebuchet MS"/>
                <a:ea typeface="Trebuchet MS"/>
                <a:cs typeface="Trebuchet MS"/>
              </a:rPr>
              <a:t>Users</a:t>
            </a:r>
            <a:r>
              <a:rPr lang="en-US" dirty="0">
                <a:solidFill>
                  <a:srgbClr val="0B2D77"/>
                </a:solidFill>
                <a:latin typeface="Trebuchet MS"/>
                <a:ea typeface="Trebuchet MS"/>
                <a:cs typeface="Trebuchet MS"/>
              </a:rPr>
              <a:t>: Experience no meaningful interaction or targeted content once they’re on-site</a:t>
            </a:r>
            <a:r>
              <a:rPr lang="en-US" dirty="0" smtClean="0">
                <a:solidFill>
                  <a:srgbClr val="0B2D77"/>
                </a:solidFill>
                <a:latin typeface="Trebuchet MS"/>
                <a:ea typeface="Trebuchet MS"/>
                <a:cs typeface="Trebuchet MS"/>
              </a:rPr>
              <a:t>.</a:t>
            </a:r>
          </a:p>
          <a:p>
            <a:pPr marL="177800" algn="just">
              <a:spcBef>
                <a:spcPts val="600"/>
              </a:spcBef>
            </a:pPr>
            <a:r>
              <a:rPr lang="en-US" b="1" dirty="0" smtClean="0">
                <a:solidFill>
                  <a:schemeClr val="accent6">
                    <a:lumMod val="75000"/>
                  </a:schemeClr>
                </a:solidFill>
                <a:latin typeface="Trebuchet MS"/>
                <a:ea typeface="Trebuchet MS"/>
                <a:cs typeface="Trebuchet MS"/>
              </a:rPr>
              <a:t>Venues</a:t>
            </a:r>
            <a:r>
              <a:rPr lang="en-US" dirty="0">
                <a:solidFill>
                  <a:srgbClr val="0B2D77"/>
                </a:solidFill>
                <a:latin typeface="Trebuchet MS"/>
                <a:ea typeface="Trebuchet MS"/>
                <a:cs typeface="Trebuchet MS"/>
              </a:rPr>
              <a:t>: Miss the opportunity to upsell or engage through dynamic displays and contextual offers.</a:t>
            </a:r>
          </a:p>
        </p:txBody>
      </p:sp>
      <p:sp>
        <p:nvSpPr>
          <p:cNvPr id="23" name="Rectangle 22"/>
          <p:cNvSpPr/>
          <p:nvPr/>
        </p:nvSpPr>
        <p:spPr>
          <a:xfrm>
            <a:off x="6459881" y="3731687"/>
            <a:ext cx="5352557" cy="1338828"/>
          </a:xfrm>
          <a:prstGeom prst="rect">
            <a:avLst/>
          </a:prstGeom>
          <a:solidFill>
            <a:schemeClr val="accent2">
              <a:lumMod val="20000"/>
              <a:lumOff val="80000"/>
            </a:schemeClr>
          </a:solidFill>
        </p:spPr>
        <p:txBody>
          <a:bodyPr wrap="square">
            <a:spAutoFit/>
          </a:bodyPr>
          <a:lstStyle/>
          <a:p>
            <a:pPr algn="just">
              <a:lnSpc>
                <a:spcPts val="1800"/>
              </a:lnSpc>
              <a:spcBef>
                <a:spcPts val="600"/>
              </a:spcBef>
            </a:pPr>
            <a:r>
              <a:rPr lang="en-US" b="1" dirty="0">
                <a:solidFill>
                  <a:srgbClr val="FF0000"/>
                </a:solidFill>
                <a:latin typeface="Trebuchet MS"/>
                <a:ea typeface="Trebuchet MS"/>
                <a:cs typeface="Trebuchet MS"/>
              </a:rPr>
              <a:t>Disconnection Between Digital and Physical Experience</a:t>
            </a:r>
          </a:p>
          <a:p>
            <a:pPr marL="177800" algn="just">
              <a:spcBef>
                <a:spcPts val="600"/>
              </a:spcBef>
            </a:pPr>
            <a:r>
              <a:rPr lang="en-US" b="1" dirty="0">
                <a:solidFill>
                  <a:schemeClr val="accent4">
                    <a:lumMod val="50000"/>
                  </a:schemeClr>
                </a:solidFill>
                <a:latin typeface="Trebuchet MS"/>
                <a:ea typeface="Trebuchet MS"/>
                <a:cs typeface="Trebuchet MS"/>
              </a:rPr>
              <a:t>Users</a:t>
            </a:r>
            <a:r>
              <a:rPr lang="en-US" dirty="0">
                <a:solidFill>
                  <a:srgbClr val="0B2D77"/>
                </a:solidFill>
                <a:latin typeface="Trebuchet MS"/>
                <a:ea typeface="Trebuchet MS"/>
                <a:cs typeface="Trebuchet MS"/>
              </a:rPr>
              <a:t>: Online booking feels disconnected from the actual on-site experience</a:t>
            </a:r>
            <a:r>
              <a:rPr lang="en-US" dirty="0" smtClean="0">
                <a:solidFill>
                  <a:srgbClr val="0B2D77"/>
                </a:solidFill>
                <a:latin typeface="Trebuchet MS"/>
                <a:ea typeface="Trebuchet MS"/>
                <a:cs typeface="Trebuchet MS"/>
              </a:rPr>
              <a:t>.</a:t>
            </a:r>
          </a:p>
          <a:p>
            <a:pPr marL="177800" algn="just">
              <a:spcBef>
                <a:spcPts val="600"/>
              </a:spcBef>
            </a:pPr>
            <a:r>
              <a:rPr lang="en-US" b="1" dirty="0" smtClean="0">
                <a:solidFill>
                  <a:schemeClr val="accent6">
                    <a:lumMod val="75000"/>
                  </a:schemeClr>
                </a:solidFill>
                <a:latin typeface="Trebuchet MS"/>
                <a:ea typeface="Trebuchet MS"/>
                <a:cs typeface="Trebuchet MS"/>
              </a:rPr>
              <a:t>Venues</a:t>
            </a:r>
            <a:r>
              <a:rPr lang="en-US" dirty="0">
                <a:solidFill>
                  <a:srgbClr val="0B2D77"/>
                </a:solidFill>
                <a:latin typeface="Trebuchet MS"/>
                <a:ea typeface="Trebuchet MS"/>
                <a:cs typeface="Trebuchet MS"/>
              </a:rPr>
              <a:t>: No real-time insights or tools to personalize the guest journey or enhance the service experience.</a:t>
            </a:r>
          </a:p>
        </p:txBody>
      </p:sp>
      <p:sp>
        <p:nvSpPr>
          <p:cNvPr id="26" name="Rectangle 25"/>
          <p:cNvSpPr/>
          <p:nvPr/>
        </p:nvSpPr>
        <p:spPr>
          <a:xfrm>
            <a:off x="6467297" y="5195558"/>
            <a:ext cx="5352557" cy="1338828"/>
          </a:xfrm>
          <a:prstGeom prst="rect">
            <a:avLst/>
          </a:prstGeom>
          <a:solidFill>
            <a:schemeClr val="accent2">
              <a:lumMod val="20000"/>
              <a:lumOff val="80000"/>
            </a:schemeClr>
          </a:solidFill>
        </p:spPr>
        <p:txBody>
          <a:bodyPr wrap="square">
            <a:spAutoFit/>
          </a:bodyPr>
          <a:lstStyle/>
          <a:p>
            <a:pPr algn="just">
              <a:lnSpc>
                <a:spcPts val="1800"/>
              </a:lnSpc>
              <a:spcBef>
                <a:spcPts val="600"/>
              </a:spcBef>
            </a:pPr>
            <a:r>
              <a:rPr lang="en-US" b="1" dirty="0">
                <a:solidFill>
                  <a:srgbClr val="FF0000"/>
                </a:solidFill>
                <a:latin typeface="Trebuchet MS"/>
                <a:ea typeface="Trebuchet MS"/>
                <a:cs typeface="Trebuchet MS"/>
              </a:rPr>
              <a:t>Lack of In-Venue Advertising Solutions</a:t>
            </a:r>
          </a:p>
          <a:p>
            <a:pPr marL="177800" algn="just">
              <a:spcBef>
                <a:spcPts val="600"/>
              </a:spcBef>
            </a:pPr>
            <a:r>
              <a:rPr lang="en-US" b="1" dirty="0">
                <a:solidFill>
                  <a:schemeClr val="accent4">
                    <a:lumMod val="50000"/>
                  </a:schemeClr>
                </a:solidFill>
                <a:latin typeface="Trebuchet MS"/>
                <a:ea typeface="Trebuchet MS"/>
                <a:cs typeface="Trebuchet MS"/>
              </a:rPr>
              <a:t>Users</a:t>
            </a:r>
            <a:r>
              <a:rPr lang="en-US" dirty="0">
                <a:solidFill>
                  <a:srgbClr val="0B2D77"/>
                </a:solidFill>
                <a:latin typeface="Trebuchet MS"/>
                <a:ea typeface="Trebuchet MS"/>
                <a:cs typeface="Trebuchet MS"/>
              </a:rPr>
              <a:t>: Rarely </a:t>
            </a:r>
            <a:r>
              <a:rPr lang="en-US" dirty="0" smtClean="0">
                <a:solidFill>
                  <a:srgbClr val="0B2D77"/>
                </a:solidFill>
                <a:latin typeface="Trebuchet MS"/>
                <a:ea typeface="Trebuchet MS"/>
                <a:cs typeface="Trebuchet MS"/>
              </a:rPr>
              <a:t>exposure </a:t>
            </a:r>
            <a:r>
              <a:rPr lang="en-US" dirty="0">
                <a:solidFill>
                  <a:srgbClr val="0B2D77"/>
                </a:solidFill>
                <a:latin typeface="Trebuchet MS"/>
                <a:ea typeface="Trebuchet MS"/>
                <a:cs typeface="Trebuchet MS"/>
              </a:rPr>
              <a:t>to relevant or useful advertising during their visit.</a:t>
            </a:r>
            <a:endParaRPr lang="en-US" dirty="0" smtClean="0">
              <a:solidFill>
                <a:srgbClr val="0B2D77"/>
              </a:solidFill>
              <a:latin typeface="Trebuchet MS"/>
              <a:ea typeface="Trebuchet MS"/>
              <a:cs typeface="Trebuchet MS"/>
            </a:endParaRPr>
          </a:p>
          <a:p>
            <a:pPr marL="177800" algn="just">
              <a:spcBef>
                <a:spcPts val="600"/>
              </a:spcBef>
            </a:pPr>
            <a:r>
              <a:rPr lang="en-US" b="1" dirty="0" smtClean="0">
                <a:solidFill>
                  <a:schemeClr val="accent6">
                    <a:lumMod val="75000"/>
                  </a:schemeClr>
                </a:solidFill>
                <a:latin typeface="Trebuchet MS"/>
                <a:ea typeface="Trebuchet MS"/>
                <a:cs typeface="Trebuchet MS"/>
              </a:rPr>
              <a:t>Venues</a:t>
            </a:r>
            <a:r>
              <a:rPr lang="en-US" dirty="0">
                <a:solidFill>
                  <a:srgbClr val="0B2D77"/>
                </a:solidFill>
                <a:latin typeface="Trebuchet MS"/>
                <a:ea typeface="Trebuchet MS"/>
                <a:cs typeface="Trebuchet MS"/>
              </a:rPr>
              <a:t>: Have no integrated channel to </a:t>
            </a:r>
            <a:r>
              <a:rPr lang="en-US" u="sng" dirty="0">
                <a:solidFill>
                  <a:srgbClr val="FF0000"/>
                </a:solidFill>
                <a:latin typeface="Trebuchet MS"/>
                <a:ea typeface="Trebuchet MS"/>
                <a:cs typeface="Trebuchet MS"/>
              </a:rPr>
              <a:t>monetize</a:t>
            </a:r>
            <a:r>
              <a:rPr lang="en-US" dirty="0">
                <a:solidFill>
                  <a:srgbClr val="0B2D77"/>
                </a:solidFill>
                <a:latin typeface="Trebuchet MS"/>
                <a:ea typeface="Trebuchet MS"/>
                <a:cs typeface="Trebuchet MS"/>
              </a:rPr>
              <a:t> physical space with smart, targeted, and measurable advertising.</a:t>
            </a:r>
          </a:p>
        </p:txBody>
      </p:sp>
      <p:pic>
        <p:nvPicPr>
          <p:cNvPr id="34" name="Image 33"/>
          <p:cNvPicPr>
            <a:picLocks noChangeAspect="1"/>
          </p:cNvPicPr>
          <p:nvPr/>
        </p:nvPicPr>
        <p:blipFill>
          <a:blip r:embed="rId8"/>
          <a:stretch>
            <a:fillRect/>
          </a:stretch>
        </p:blipFill>
        <p:spPr>
          <a:xfrm>
            <a:off x="6499594" y="4601536"/>
            <a:ext cx="190121" cy="190121"/>
          </a:xfrm>
          <a:prstGeom prst="rect">
            <a:avLst/>
          </a:prstGeom>
        </p:spPr>
      </p:pic>
      <p:pic>
        <p:nvPicPr>
          <p:cNvPr id="36" name="Image 35"/>
          <p:cNvPicPr>
            <a:picLocks noChangeAspect="1"/>
          </p:cNvPicPr>
          <p:nvPr/>
        </p:nvPicPr>
        <p:blipFill>
          <a:blip r:embed="rId9"/>
          <a:stretch>
            <a:fillRect/>
          </a:stretch>
        </p:blipFill>
        <p:spPr>
          <a:xfrm>
            <a:off x="6485000" y="2614021"/>
            <a:ext cx="193430" cy="193430"/>
          </a:xfrm>
          <a:prstGeom prst="rect">
            <a:avLst/>
          </a:prstGeom>
        </p:spPr>
      </p:pic>
      <p:pic>
        <p:nvPicPr>
          <p:cNvPr id="38" name="Image 37"/>
          <p:cNvPicPr>
            <a:picLocks noChangeAspect="1"/>
          </p:cNvPicPr>
          <p:nvPr/>
        </p:nvPicPr>
        <p:blipFill>
          <a:blip r:embed="rId10"/>
          <a:stretch>
            <a:fillRect/>
          </a:stretch>
        </p:blipFill>
        <p:spPr>
          <a:xfrm>
            <a:off x="6516848" y="6008144"/>
            <a:ext cx="216000" cy="216000"/>
          </a:xfrm>
          <a:prstGeom prst="rect">
            <a:avLst/>
          </a:prstGeom>
        </p:spPr>
      </p:pic>
      <p:pic>
        <p:nvPicPr>
          <p:cNvPr id="39" name="Image 38"/>
          <p:cNvPicPr>
            <a:picLocks noChangeAspect="1"/>
          </p:cNvPicPr>
          <p:nvPr/>
        </p:nvPicPr>
        <p:blipFill>
          <a:blip r:embed="rId11"/>
          <a:stretch>
            <a:fillRect/>
          </a:stretch>
        </p:blipFill>
        <p:spPr>
          <a:xfrm>
            <a:off x="6494164" y="4110301"/>
            <a:ext cx="184266" cy="184266"/>
          </a:xfrm>
          <a:prstGeom prst="rect">
            <a:avLst/>
          </a:prstGeom>
        </p:spPr>
      </p:pic>
      <p:pic>
        <p:nvPicPr>
          <p:cNvPr id="41" name="Image 40"/>
          <p:cNvPicPr>
            <a:picLocks noChangeAspect="1"/>
          </p:cNvPicPr>
          <p:nvPr/>
        </p:nvPicPr>
        <p:blipFill>
          <a:blip r:embed="rId12"/>
          <a:stretch>
            <a:fillRect/>
          </a:stretch>
        </p:blipFill>
        <p:spPr>
          <a:xfrm>
            <a:off x="6500138" y="3097952"/>
            <a:ext cx="216000" cy="216000"/>
          </a:xfrm>
          <a:prstGeom prst="rect">
            <a:avLst/>
          </a:prstGeom>
        </p:spPr>
      </p:pic>
      <p:pic>
        <p:nvPicPr>
          <p:cNvPr id="42" name="Image 41"/>
          <p:cNvPicPr>
            <a:picLocks noChangeAspect="1"/>
          </p:cNvPicPr>
          <p:nvPr/>
        </p:nvPicPr>
        <p:blipFill>
          <a:blip r:embed="rId13"/>
          <a:stretch>
            <a:fillRect/>
          </a:stretch>
        </p:blipFill>
        <p:spPr>
          <a:xfrm>
            <a:off x="6516848" y="5540017"/>
            <a:ext cx="216000" cy="216000"/>
          </a:xfrm>
          <a:prstGeom prst="rect">
            <a:avLst/>
          </a:prstGeom>
        </p:spPr>
      </p:pic>
      <p:sp>
        <p:nvSpPr>
          <p:cNvPr id="5" name="ZoneTexte 4"/>
          <p:cNvSpPr txBox="1"/>
          <p:nvPr/>
        </p:nvSpPr>
        <p:spPr>
          <a:xfrm>
            <a:off x="0" y="1"/>
            <a:ext cx="835268" cy="702500"/>
          </a:xfrm>
          <a:prstGeom prst="rect">
            <a:avLst/>
          </a:prstGeom>
          <a:noFill/>
        </p:spPr>
        <p:txBody>
          <a:bodyPr wrap="square" rtlCol="1">
            <a:spAutoFit/>
          </a:bodyPr>
          <a:lstStyle/>
          <a:p>
            <a:pPr algn="ctr">
              <a:lnSpc>
                <a:spcPct val="200000"/>
              </a:lnSpc>
            </a:pPr>
            <a:r>
              <a:rPr lang="fr-FR" sz="2344" b="1" dirty="0">
                <a:solidFill>
                  <a:schemeClr val="bg1"/>
                </a:solidFill>
                <a:latin typeface="Trebuchet MS"/>
                <a:ea typeface="Trebuchet MS"/>
                <a:cs typeface="Trebuchet MS"/>
                <a:sym typeface="Trebuchet MS"/>
              </a:rPr>
              <a:t>1</a:t>
            </a:r>
          </a:p>
        </p:txBody>
      </p:sp>
    </p:spTree>
    <p:extLst>
      <p:ext uri="{BB962C8B-B14F-4D97-AF65-F5344CB8AC3E}">
        <p14:creationId xmlns:p14="http://schemas.microsoft.com/office/powerpoint/2010/main" val="37935331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idx="1"/>
          </p:nvPr>
        </p:nvSpPr>
        <p:spPr>
          <a:xfrm>
            <a:off x="835268" y="1075765"/>
            <a:ext cx="10919851" cy="1184356"/>
          </a:xfrm>
        </p:spPr>
        <p:txBody>
          <a:bodyPr/>
          <a:lstStyle/>
          <a:p>
            <a:pPr marL="0" indent="0">
              <a:lnSpc>
                <a:spcPts val="1500"/>
              </a:lnSpc>
              <a:spcBef>
                <a:spcPts val="0"/>
              </a:spcBef>
            </a:pPr>
            <a:r>
              <a:rPr lang="en-US" sz="1400" b="0" dirty="0"/>
              <a:t>Our </a:t>
            </a:r>
            <a:r>
              <a:rPr lang="en-US" sz="1400" dirty="0"/>
              <a:t>vision</a:t>
            </a:r>
            <a:r>
              <a:rPr lang="en-US" sz="1400" b="0" dirty="0"/>
              <a:t> is based on the design and development of an innovative technological ecosystem, built upon advances in artificial intelligence, with the ambition to offer our users a unique, seamless, and deeply personalized experience. </a:t>
            </a:r>
            <a:endParaRPr lang="en-US" sz="1400" b="0" dirty="0" smtClean="0"/>
          </a:p>
          <a:p>
            <a:pPr marL="0" indent="0">
              <a:lnSpc>
                <a:spcPts val="1500"/>
              </a:lnSpc>
              <a:spcBef>
                <a:spcPts val="0"/>
              </a:spcBef>
            </a:pPr>
            <a:endParaRPr lang="en-US" sz="1400" b="0" dirty="0"/>
          </a:p>
          <a:p>
            <a:pPr marL="0" indent="0">
              <a:lnSpc>
                <a:spcPts val="1500"/>
              </a:lnSpc>
              <a:spcBef>
                <a:spcPts val="0"/>
              </a:spcBef>
            </a:pPr>
            <a:r>
              <a:rPr lang="en-US" sz="1400" b="0" dirty="0" smtClean="0"/>
              <a:t>This </a:t>
            </a:r>
            <a:r>
              <a:rPr lang="en-US" sz="1400" b="0" dirty="0"/>
              <a:t>distinctive approach forms our Unique Value Proposition, enabling us to stand out by providing solutions tailored to the specific needs of each </a:t>
            </a:r>
            <a:r>
              <a:rPr lang="en-US" sz="1400" b="0" dirty="0" smtClean="0"/>
              <a:t>user</a:t>
            </a:r>
            <a:r>
              <a:rPr lang="en-US" sz="1400" dirty="0">
                <a:solidFill>
                  <a:schemeClr val="accent4">
                    <a:lumMod val="50000"/>
                  </a:schemeClr>
                </a:solidFill>
              </a:rPr>
              <a:t> </a:t>
            </a:r>
            <a:r>
              <a:rPr lang="en-US" sz="1400" b="0" dirty="0"/>
              <a:t>(</a:t>
            </a:r>
            <a:r>
              <a:rPr lang="en-US" sz="1400" dirty="0" smtClean="0">
                <a:solidFill>
                  <a:schemeClr val="accent4">
                    <a:lumMod val="50000"/>
                  </a:schemeClr>
                </a:solidFill>
              </a:rPr>
              <a:t>Users, </a:t>
            </a:r>
            <a:r>
              <a:rPr lang="en-US" sz="1400" dirty="0" smtClean="0">
                <a:solidFill>
                  <a:schemeClr val="accent6">
                    <a:lumMod val="75000"/>
                  </a:schemeClr>
                </a:solidFill>
              </a:rPr>
              <a:t>Venues</a:t>
            </a:r>
            <a:r>
              <a:rPr lang="en-US" sz="1400" b="0" dirty="0"/>
              <a:t>)</a:t>
            </a:r>
            <a:r>
              <a:rPr lang="en-US" sz="1400" b="0" dirty="0" smtClean="0"/>
              <a:t>, </a:t>
            </a:r>
            <a:r>
              <a:rPr lang="en-US" sz="1400" b="0" dirty="0"/>
              <a:t>thereby enhancing their engagement and satisfaction.</a:t>
            </a:r>
            <a:endParaRPr lang="fr-FR" sz="1400" b="0" dirty="0"/>
          </a:p>
        </p:txBody>
      </p:sp>
      <p:sp>
        <p:nvSpPr>
          <p:cNvPr id="4" name="Rectangle 3"/>
          <p:cNvSpPr/>
          <p:nvPr/>
        </p:nvSpPr>
        <p:spPr>
          <a:xfrm>
            <a:off x="921532" y="2260121"/>
            <a:ext cx="5352557" cy="1310615"/>
          </a:xfrm>
          <a:prstGeom prst="rect">
            <a:avLst/>
          </a:prstGeom>
          <a:solidFill>
            <a:schemeClr val="accent6">
              <a:lumMod val="20000"/>
              <a:lumOff val="80000"/>
            </a:schemeClr>
          </a:solidFill>
        </p:spPr>
        <p:txBody>
          <a:bodyPr wrap="square">
            <a:spAutoFit/>
          </a:bodyPr>
          <a:lstStyle/>
          <a:p>
            <a:pPr marL="177800" algn="just">
              <a:lnSpc>
                <a:spcPts val="1900"/>
              </a:lnSpc>
            </a:pPr>
            <a:r>
              <a:rPr lang="en-US" b="1" dirty="0" smtClean="0">
                <a:solidFill>
                  <a:schemeClr val="accent4">
                    <a:lumMod val="50000"/>
                  </a:schemeClr>
                </a:solidFill>
                <a:latin typeface="Trebuchet MS"/>
                <a:ea typeface="Trebuchet MS"/>
                <a:cs typeface="Trebuchet MS"/>
                <a:sym typeface="Trebuchet MS"/>
              </a:rPr>
              <a:t>Innovative </a:t>
            </a:r>
            <a:r>
              <a:rPr lang="en-US" b="1" dirty="0">
                <a:solidFill>
                  <a:schemeClr val="accent4">
                    <a:lumMod val="50000"/>
                  </a:schemeClr>
                </a:solidFill>
                <a:latin typeface="Trebuchet MS"/>
                <a:ea typeface="Trebuchet MS"/>
                <a:cs typeface="Trebuchet MS"/>
                <a:sym typeface="Trebuchet MS"/>
              </a:rPr>
              <a:t>Hybrid Approach: Digital + Physical </a:t>
            </a:r>
            <a:endParaRPr lang="en-US" b="1" dirty="0" smtClean="0">
              <a:solidFill>
                <a:schemeClr val="accent4">
                  <a:lumMod val="50000"/>
                </a:schemeClr>
              </a:solidFill>
              <a:latin typeface="Trebuchet MS"/>
              <a:ea typeface="Trebuchet MS"/>
              <a:cs typeface="Trebuchet MS"/>
              <a:sym typeface="Trebuchet MS"/>
            </a:endParaRPr>
          </a:p>
          <a:p>
            <a:pPr marL="177800" algn="just">
              <a:lnSpc>
                <a:spcPts val="1900"/>
              </a:lnSpc>
            </a:pPr>
            <a:r>
              <a:rPr lang="en-US" dirty="0">
                <a:solidFill>
                  <a:srgbClr val="0B2D77"/>
                </a:solidFill>
                <a:latin typeface="Trebuchet MS"/>
                <a:ea typeface="Trebuchet MS"/>
                <a:cs typeface="Trebuchet MS"/>
                <a:sym typeface="Trebuchet MS"/>
              </a:rPr>
              <a:t>We are the only solution combining a smart AI-powered mobile app offering automated, personalized booking with advertising </a:t>
            </a:r>
            <a:r>
              <a:rPr lang="en-US" dirty="0" smtClean="0">
                <a:solidFill>
                  <a:srgbClr val="0B2D77"/>
                </a:solidFill>
                <a:latin typeface="Trebuchet MS"/>
                <a:ea typeface="Trebuchet MS"/>
                <a:cs typeface="Trebuchet MS"/>
                <a:sym typeface="Trebuchet MS"/>
              </a:rPr>
              <a:t>terminal </a:t>
            </a:r>
            <a:r>
              <a:rPr lang="en-US" dirty="0">
                <a:solidFill>
                  <a:srgbClr val="0B2D77"/>
                </a:solidFill>
                <a:latin typeface="Trebuchet MS"/>
                <a:ea typeface="Trebuchet MS"/>
                <a:cs typeface="Trebuchet MS"/>
                <a:sym typeface="Trebuchet MS"/>
              </a:rPr>
              <a:t>directly connected to the tables in your venues.</a:t>
            </a:r>
          </a:p>
        </p:txBody>
      </p:sp>
      <p:pic>
        <p:nvPicPr>
          <p:cNvPr id="12" name="Image 11"/>
          <p:cNvPicPr>
            <a:picLocks noChangeAspect="1"/>
          </p:cNvPicPr>
          <p:nvPr/>
        </p:nvPicPr>
        <p:blipFill>
          <a:blip r:embed="rId2"/>
          <a:stretch>
            <a:fillRect/>
          </a:stretch>
        </p:blipFill>
        <p:spPr>
          <a:xfrm>
            <a:off x="960086" y="2312591"/>
            <a:ext cx="216457" cy="216000"/>
          </a:xfrm>
          <a:prstGeom prst="rect">
            <a:avLst/>
          </a:prstGeom>
        </p:spPr>
      </p:pic>
      <p:sp>
        <p:nvSpPr>
          <p:cNvPr id="14" name="Rectangle 13"/>
          <p:cNvSpPr/>
          <p:nvPr/>
        </p:nvSpPr>
        <p:spPr>
          <a:xfrm>
            <a:off x="921529" y="3750813"/>
            <a:ext cx="5352557" cy="1310615"/>
          </a:xfrm>
          <a:prstGeom prst="rect">
            <a:avLst/>
          </a:prstGeom>
          <a:solidFill>
            <a:schemeClr val="accent6">
              <a:lumMod val="20000"/>
              <a:lumOff val="80000"/>
            </a:schemeClr>
          </a:solidFill>
        </p:spPr>
        <p:txBody>
          <a:bodyPr wrap="square">
            <a:spAutoFit/>
          </a:bodyPr>
          <a:lstStyle/>
          <a:p>
            <a:pPr marL="177800" algn="just">
              <a:lnSpc>
                <a:spcPts val="1900"/>
              </a:lnSpc>
            </a:pPr>
            <a:r>
              <a:rPr lang="en-US" b="1" dirty="0" smtClean="0">
                <a:solidFill>
                  <a:schemeClr val="accent4">
                    <a:lumMod val="50000"/>
                  </a:schemeClr>
                </a:solidFill>
                <a:latin typeface="Trebuchet MS"/>
                <a:ea typeface="Trebuchet MS"/>
                <a:cs typeface="Trebuchet MS"/>
                <a:sym typeface="Trebuchet MS"/>
              </a:rPr>
              <a:t>Personalized</a:t>
            </a:r>
            <a:r>
              <a:rPr lang="en-US" b="1" dirty="0">
                <a:solidFill>
                  <a:schemeClr val="accent4">
                    <a:lumMod val="50000"/>
                  </a:schemeClr>
                </a:solidFill>
                <a:latin typeface="Trebuchet MS"/>
                <a:ea typeface="Trebuchet MS"/>
                <a:cs typeface="Trebuchet MS"/>
                <a:sym typeface="Trebuchet MS"/>
              </a:rPr>
              <a:t>, </a:t>
            </a:r>
            <a:r>
              <a:rPr lang="en-US" b="1" dirty="0" smtClean="0">
                <a:solidFill>
                  <a:schemeClr val="accent4">
                    <a:lumMod val="50000"/>
                  </a:schemeClr>
                </a:solidFill>
                <a:latin typeface="Trebuchet MS"/>
                <a:ea typeface="Trebuchet MS"/>
                <a:cs typeface="Trebuchet MS"/>
                <a:sym typeface="Trebuchet MS"/>
              </a:rPr>
              <a:t>Non-</a:t>
            </a:r>
            <a:r>
              <a:rPr lang="en-US" b="1" dirty="0">
                <a:solidFill>
                  <a:schemeClr val="accent4">
                    <a:lumMod val="50000"/>
                  </a:schemeClr>
                </a:solidFill>
                <a:latin typeface="Trebuchet MS"/>
                <a:ea typeface="Trebuchet MS"/>
                <a:cs typeface="Trebuchet MS"/>
                <a:sym typeface="Trebuchet MS"/>
              </a:rPr>
              <a:t> Generic</a:t>
            </a:r>
            <a:r>
              <a:rPr lang="en-US" b="1" dirty="0" smtClean="0">
                <a:solidFill>
                  <a:schemeClr val="accent4">
                    <a:lumMod val="50000"/>
                  </a:schemeClr>
                </a:solidFill>
                <a:latin typeface="Trebuchet MS"/>
                <a:ea typeface="Trebuchet MS"/>
                <a:cs typeface="Trebuchet MS"/>
                <a:sym typeface="Trebuchet MS"/>
              </a:rPr>
              <a:t> </a:t>
            </a:r>
            <a:r>
              <a:rPr lang="en-US" b="1" dirty="0">
                <a:solidFill>
                  <a:schemeClr val="accent4">
                    <a:lumMod val="50000"/>
                  </a:schemeClr>
                </a:solidFill>
                <a:latin typeface="Trebuchet MS"/>
                <a:ea typeface="Trebuchet MS"/>
                <a:cs typeface="Trebuchet MS"/>
                <a:sym typeface="Trebuchet MS"/>
              </a:rPr>
              <a:t>Recommendations</a:t>
            </a:r>
          </a:p>
          <a:p>
            <a:pPr marL="177800" algn="just">
              <a:lnSpc>
                <a:spcPts val="1900"/>
              </a:lnSpc>
            </a:pPr>
            <a:r>
              <a:rPr lang="en-US" dirty="0">
                <a:solidFill>
                  <a:srgbClr val="0B2D77"/>
                </a:solidFill>
                <a:latin typeface="Trebuchet MS"/>
                <a:ea typeface="Trebuchet MS"/>
                <a:cs typeface="Trebuchet MS"/>
              </a:rPr>
              <a:t>Offer your customers ultra-personalized recommendations based on their tastes, dietary preferences, desired ambiance, and the ideal moment to enjoy a unique experience, with an intelligent booking system that optimizes their journey.</a:t>
            </a:r>
            <a:endParaRPr lang="en-US" dirty="0">
              <a:solidFill>
                <a:srgbClr val="0B2D77"/>
              </a:solidFill>
              <a:latin typeface="Trebuchet MS"/>
              <a:ea typeface="Trebuchet MS"/>
              <a:cs typeface="Trebuchet MS"/>
              <a:sym typeface="Trebuchet MS"/>
            </a:endParaRPr>
          </a:p>
        </p:txBody>
      </p:sp>
      <p:sp>
        <p:nvSpPr>
          <p:cNvPr id="17" name="Rectangle 16"/>
          <p:cNvSpPr/>
          <p:nvPr/>
        </p:nvSpPr>
        <p:spPr>
          <a:xfrm>
            <a:off x="921529" y="5250354"/>
            <a:ext cx="5352557" cy="1310615"/>
          </a:xfrm>
          <a:prstGeom prst="rect">
            <a:avLst/>
          </a:prstGeom>
          <a:solidFill>
            <a:schemeClr val="accent6">
              <a:lumMod val="20000"/>
              <a:lumOff val="80000"/>
            </a:schemeClr>
          </a:solidFill>
        </p:spPr>
        <p:txBody>
          <a:bodyPr wrap="square">
            <a:spAutoFit/>
          </a:bodyPr>
          <a:lstStyle/>
          <a:p>
            <a:pPr marL="180000" algn="just">
              <a:lnSpc>
                <a:spcPts val="1900"/>
              </a:lnSpc>
            </a:pPr>
            <a:r>
              <a:rPr lang="en-US" b="1" dirty="0">
                <a:solidFill>
                  <a:schemeClr val="accent4">
                    <a:lumMod val="50000"/>
                  </a:schemeClr>
                </a:solidFill>
                <a:latin typeface="Trebuchet MS"/>
                <a:ea typeface="Trebuchet MS"/>
                <a:cs typeface="Trebuchet MS"/>
              </a:rPr>
              <a:t>Increase Your Venue’s Visibility with Targeted Advertising</a:t>
            </a:r>
          </a:p>
          <a:p>
            <a:pPr marL="180000" algn="just">
              <a:lnSpc>
                <a:spcPts val="1900"/>
              </a:lnSpc>
            </a:pPr>
            <a:r>
              <a:rPr lang="en-US" dirty="0">
                <a:solidFill>
                  <a:srgbClr val="0B2D77"/>
                </a:solidFill>
                <a:latin typeface="Trebuchet MS"/>
                <a:ea typeface="Trebuchet MS"/>
                <a:cs typeface="Trebuchet MS"/>
              </a:rPr>
              <a:t>Broadcast relevant, personalized ads directly through </a:t>
            </a:r>
            <a:r>
              <a:rPr lang="en-US" dirty="0" smtClean="0">
                <a:solidFill>
                  <a:srgbClr val="0B2D77"/>
                </a:solidFill>
                <a:latin typeface="Trebuchet MS"/>
                <a:ea typeface="Trebuchet MS"/>
                <a:cs typeface="Trebuchet MS"/>
              </a:rPr>
              <a:t>terminals </a:t>
            </a:r>
            <a:r>
              <a:rPr lang="en-US" dirty="0">
                <a:solidFill>
                  <a:srgbClr val="0B2D77"/>
                </a:solidFill>
                <a:latin typeface="Trebuchet MS"/>
                <a:ea typeface="Trebuchet MS"/>
                <a:cs typeface="Trebuchet MS"/>
              </a:rPr>
              <a:t>installed at the tables, maximizing advertising impact while </a:t>
            </a:r>
            <a:r>
              <a:rPr lang="en-US" b="1" dirty="0">
                <a:solidFill>
                  <a:srgbClr val="00B050"/>
                </a:solidFill>
                <a:latin typeface="Trebuchet MS"/>
                <a:ea typeface="Trebuchet MS"/>
                <a:cs typeface="Trebuchet MS"/>
              </a:rPr>
              <a:t>monetizing</a:t>
            </a:r>
            <a:r>
              <a:rPr lang="en-US" dirty="0">
                <a:solidFill>
                  <a:srgbClr val="0B2D77"/>
                </a:solidFill>
                <a:latin typeface="Trebuchet MS"/>
                <a:ea typeface="Trebuchet MS"/>
                <a:cs typeface="Trebuchet MS"/>
              </a:rPr>
              <a:t> each spot with precision and efficiency.</a:t>
            </a:r>
            <a:endParaRPr lang="en-US" dirty="0">
              <a:solidFill>
                <a:srgbClr val="0B2D77"/>
              </a:solidFill>
              <a:latin typeface="Trebuchet MS"/>
              <a:ea typeface="Trebuchet MS"/>
              <a:cs typeface="Trebuchet MS"/>
              <a:sym typeface="Trebuchet MS"/>
            </a:endParaRPr>
          </a:p>
        </p:txBody>
      </p:sp>
      <p:sp>
        <p:nvSpPr>
          <p:cNvPr id="20" name="Rectangle 19"/>
          <p:cNvSpPr/>
          <p:nvPr/>
        </p:nvSpPr>
        <p:spPr>
          <a:xfrm>
            <a:off x="6459881" y="2260121"/>
            <a:ext cx="5352557" cy="1282082"/>
          </a:xfrm>
          <a:prstGeom prst="rect">
            <a:avLst/>
          </a:prstGeom>
          <a:solidFill>
            <a:schemeClr val="accent6">
              <a:lumMod val="20000"/>
              <a:lumOff val="80000"/>
            </a:schemeClr>
          </a:solidFill>
        </p:spPr>
        <p:txBody>
          <a:bodyPr wrap="square">
            <a:spAutoFit/>
          </a:bodyPr>
          <a:lstStyle/>
          <a:p>
            <a:pPr marL="177800" algn="just">
              <a:lnSpc>
                <a:spcPts val="1900"/>
              </a:lnSpc>
            </a:pPr>
            <a:r>
              <a:rPr lang="en-US" b="1" dirty="0">
                <a:solidFill>
                  <a:schemeClr val="accent4">
                    <a:lumMod val="50000"/>
                  </a:schemeClr>
                </a:solidFill>
                <a:latin typeface="Trebuchet MS"/>
                <a:ea typeface="Trebuchet MS"/>
                <a:cs typeface="Trebuchet MS"/>
              </a:rPr>
              <a:t>Powerful Analytics for Your </a:t>
            </a:r>
            <a:r>
              <a:rPr lang="en-US" b="1" dirty="0" smtClean="0">
                <a:solidFill>
                  <a:schemeClr val="accent4">
                    <a:lumMod val="50000"/>
                  </a:schemeClr>
                </a:solidFill>
                <a:latin typeface="Trebuchet MS"/>
                <a:ea typeface="Trebuchet MS"/>
                <a:cs typeface="Trebuchet MS"/>
              </a:rPr>
              <a:t>Advertisers</a:t>
            </a:r>
          </a:p>
          <a:p>
            <a:pPr marL="177800" algn="just">
              <a:lnSpc>
                <a:spcPts val="1900"/>
              </a:lnSpc>
            </a:pPr>
            <a:r>
              <a:rPr lang="en-US" dirty="0">
                <a:solidFill>
                  <a:srgbClr val="0B2D77"/>
                </a:solidFill>
                <a:latin typeface="Trebuchet MS"/>
                <a:ea typeface="Trebuchet MS"/>
                <a:cs typeface="Trebuchet MS"/>
              </a:rPr>
              <a:t>Access detailed data on customer behavior, measure engagement table by table, and track conversions to optimize your advertising campaigns</a:t>
            </a:r>
            <a:r>
              <a:rPr lang="en-US" dirty="0" smtClean="0">
                <a:solidFill>
                  <a:srgbClr val="0B2D77"/>
                </a:solidFill>
                <a:latin typeface="Trebuchet MS"/>
                <a:ea typeface="Trebuchet MS"/>
                <a:cs typeface="Trebuchet MS"/>
              </a:rPr>
              <a:t>.</a:t>
            </a:r>
          </a:p>
          <a:p>
            <a:pPr marL="177800" algn="just">
              <a:lnSpc>
                <a:spcPts val="1900"/>
              </a:lnSpc>
            </a:pPr>
            <a:endParaRPr lang="en-US" sz="1100" dirty="0">
              <a:solidFill>
                <a:srgbClr val="0B2D77"/>
              </a:solidFill>
              <a:latin typeface="Trebuchet MS"/>
              <a:ea typeface="Trebuchet MS"/>
              <a:cs typeface="Trebuchet MS"/>
            </a:endParaRPr>
          </a:p>
        </p:txBody>
      </p:sp>
      <p:sp>
        <p:nvSpPr>
          <p:cNvPr id="23" name="Rectangle 22"/>
          <p:cNvSpPr/>
          <p:nvPr/>
        </p:nvSpPr>
        <p:spPr>
          <a:xfrm>
            <a:off x="6459879" y="3750813"/>
            <a:ext cx="5352557" cy="1290931"/>
          </a:xfrm>
          <a:prstGeom prst="rect">
            <a:avLst/>
          </a:prstGeom>
          <a:solidFill>
            <a:schemeClr val="accent6">
              <a:lumMod val="20000"/>
              <a:lumOff val="80000"/>
            </a:schemeClr>
          </a:solidFill>
        </p:spPr>
        <p:txBody>
          <a:bodyPr wrap="square">
            <a:spAutoFit/>
          </a:bodyPr>
          <a:lstStyle/>
          <a:p>
            <a:pPr marL="177800" algn="just">
              <a:lnSpc>
                <a:spcPts val="1900"/>
              </a:lnSpc>
            </a:pPr>
            <a:r>
              <a:rPr lang="en-US" b="1" dirty="0">
                <a:solidFill>
                  <a:schemeClr val="accent4">
                    <a:lumMod val="50000"/>
                  </a:schemeClr>
                </a:solidFill>
                <a:latin typeface="Trebuchet MS"/>
                <a:ea typeface="Trebuchet MS"/>
                <a:cs typeface="Trebuchet MS"/>
              </a:rPr>
              <a:t>Build Loyalty and Engage Your Customers Like Never Before</a:t>
            </a:r>
          </a:p>
          <a:p>
            <a:pPr marL="177800" algn="just">
              <a:lnSpc>
                <a:spcPts val="1900"/>
              </a:lnSpc>
            </a:pPr>
            <a:r>
              <a:rPr lang="en-US" dirty="0">
                <a:solidFill>
                  <a:srgbClr val="0B2D77"/>
                </a:solidFill>
                <a:latin typeface="Trebuchet MS"/>
                <a:ea typeface="Trebuchet MS"/>
                <a:cs typeface="Trebuchet MS"/>
              </a:rPr>
              <a:t>Integrate a loyalty program within the app, offer exclusive deals, and enhance the customer experience with games, quizzes, and interactive fun to maximize satisfaction and loyalty.</a:t>
            </a:r>
          </a:p>
        </p:txBody>
      </p:sp>
      <p:sp>
        <p:nvSpPr>
          <p:cNvPr id="26" name="Rectangle 25"/>
          <p:cNvSpPr/>
          <p:nvPr/>
        </p:nvSpPr>
        <p:spPr>
          <a:xfrm>
            <a:off x="6459879" y="5250354"/>
            <a:ext cx="5352557" cy="1047274"/>
          </a:xfrm>
          <a:prstGeom prst="rect">
            <a:avLst/>
          </a:prstGeom>
          <a:solidFill>
            <a:schemeClr val="accent6">
              <a:lumMod val="20000"/>
              <a:lumOff val="80000"/>
            </a:schemeClr>
          </a:solidFill>
        </p:spPr>
        <p:txBody>
          <a:bodyPr wrap="square">
            <a:spAutoFit/>
          </a:bodyPr>
          <a:lstStyle/>
          <a:p>
            <a:pPr marL="180000" algn="just">
              <a:lnSpc>
                <a:spcPts val="1900"/>
              </a:lnSpc>
            </a:pPr>
            <a:r>
              <a:rPr lang="fr-FR" b="1" dirty="0">
                <a:solidFill>
                  <a:schemeClr val="accent4">
                    <a:lumMod val="50000"/>
                  </a:schemeClr>
                </a:solidFill>
                <a:latin typeface="Trebuchet MS"/>
                <a:ea typeface="Trebuchet MS"/>
                <a:cs typeface="Trebuchet MS"/>
              </a:rPr>
              <a:t>Data Security and Compliance</a:t>
            </a:r>
          </a:p>
          <a:p>
            <a:pPr marL="180000" algn="just">
              <a:lnSpc>
                <a:spcPts val="1900"/>
              </a:lnSpc>
            </a:pPr>
            <a:r>
              <a:rPr lang="en-US" dirty="0">
                <a:solidFill>
                  <a:srgbClr val="0B2D77"/>
                </a:solidFill>
                <a:latin typeface="Trebuchet MS"/>
                <a:ea typeface="Trebuchet MS"/>
                <a:cs typeface="Trebuchet MS"/>
              </a:rPr>
              <a:t>Ensure user data protection through a secure infrastructure compliant with GDPR standards, guaranteeing confidentiality and trust for your customers and partners.</a:t>
            </a:r>
          </a:p>
        </p:txBody>
      </p:sp>
      <p:pic>
        <p:nvPicPr>
          <p:cNvPr id="11" name="Image 10"/>
          <p:cNvPicPr>
            <a:picLocks noChangeAspect="1"/>
          </p:cNvPicPr>
          <p:nvPr/>
        </p:nvPicPr>
        <p:blipFill>
          <a:blip r:embed="rId3"/>
          <a:stretch>
            <a:fillRect/>
          </a:stretch>
        </p:blipFill>
        <p:spPr>
          <a:xfrm>
            <a:off x="6505345" y="2312591"/>
            <a:ext cx="190121" cy="190121"/>
          </a:xfrm>
          <a:prstGeom prst="rect">
            <a:avLst/>
          </a:prstGeom>
        </p:spPr>
      </p:pic>
      <p:sp>
        <p:nvSpPr>
          <p:cNvPr id="5" name="Titre 4"/>
          <p:cNvSpPr>
            <a:spLocks noGrp="1"/>
          </p:cNvSpPr>
          <p:nvPr>
            <p:ph type="title"/>
          </p:nvPr>
        </p:nvSpPr>
        <p:spPr/>
        <p:txBody>
          <a:bodyPr/>
          <a:lstStyle/>
          <a:p>
            <a:endParaRPr lang="fr-FR"/>
          </a:p>
        </p:txBody>
      </p:sp>
      <p:sp>
        <p:nvSpPr>
          <p:cNvPr id="13" name="Titre 2"/>
          <p:cNvSpPr txBox="1">
            <a:spLocks/>
          </p:cNvSpPr>
          <p:nvPr/>
        </p:nvSpPr>
        <p:spPr>
          <a:xfrm>
            <a:off x="835268" y="0"/>
            <a:ext cx="11653595" cy="900000"/>
          </a:xfrm>
          <a:prstGeom prst="rect">
            <a:avLst/>
          </a:prstGeom>
          <a:solidFill>
            <a:schemeClr val="accent2">
              <a:lumMod val="20000"/>
              <a:lumOff val="80000"/>
            </a:schemeClr>
          </a:solidFill>
          <a:ln>
            <a:noFill/>
          </a:ln>
        </p:spPr>
        <p:txBody>
          <a:bodyPr spcFirstLastPara="1" wrap="square" lIns="91425" tIns="91425" rIns="91425" bIns="91425" anchor="ctr" anchorCtr="0"/>
          <a:lstStyle>
            <a:defPPr marR="0" lvl="0" algn="l" rtl="0">
              <a:lnSpc>
                <a:spcPct val="100000"/>
              </a:lnSpc>
              <a:spcBef>
                <a:spcPts val="0"/>
              </a:spcBef>
              <a:spcAft>
                <a:spcPts val="0"/>
              </a:spcAft>
            </a:defPPr>
            <a:lvl1pPr marR="0" lvl="0" algn="l" rtl="0">
              <a:lnSpc>
                <a:spcPct val="90000"/>
              </a:lnSpc>
              <a:spcBef>
                <a:spcPts val="0"/>
              </a:spcBef>
              <a:spcAft>
                <a:spcPts val="0"/>
              </a:spcAft>
              <a:buClr>
                <a:srgbClr val="0B2D78"/>
              </a:buClr>
              <a:buSzPts val="2344"/>
              <a:buFont typeface="Trebuchet MS"/>
              <a:buNone/>
              <a:defRPr sz="2344" b="1" i="0" u="none" strike="noStrike" cap="none">
                <a:solidFill>
                  <a:srgbClr val="0B2D78"/>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dirty="0" smtClean="0"/>
              <a:t>Key Market Problems to Solve</a:t>
            </a:r>
            <a:endParaRPr lang="fr-FR" dirty="0"/>
          </a:p>
        </p:txBody>
      </p:sp>
      <p:sp>
        <p:nvSpPr>
          <p:cNvPr id="15" name="ZoneTexte 14"/>
          <p:cNvSpPr txBox="1"/>
          <p:nvPr/>
        </p:nvSpPr>
        <p:spPr>
          <a:xfrm>
            <a:off x="0" y="1"/>
            <a:ext cx="835268" cy="702500"/>
          </a:xfrm>
          <a:prstGeom prst="rect">
            <a:avLst/>
          </a:prstGeom>
          <a:noFill/>
        </p:spPr>
        <p:txBody>
          <a:bodyPr wrap="square" rtlCol="1">
            <a:spAutoFit/>
          </a:bodyPr>
          <a:lstStyle/>
          <a:p>
            <a:pPr algn="ctr">
              <a:lnSpc>
                <a:spcPct val="200000"/>
              </a:lnSpc>
            </a:pPr>
            <a:r>
              <a:rPr lang="fr-FR" sz="2344" b="1" dirty="0">
                <a:solidFill>
                  <a:schemeClr val="bg1"/>
                </a:solidFill>
                <a:latin typeface="Trebuchet MS"/>
                <a:ea typeface="Trebuchet MS"/>
                <a:cs typeface="Trebuchet MS"/>
                <a:sym typeface="Trebuchet MS"/>
              </a:rPr>
              <a:t>1</a:t>
            </a:r>
          </a:p>
        </p:txBody>
      </p:sp>
      <p:pic>
        <p:nvPicPr>
          <p:cNvPr id="16" name="Image 15"/>
          <p:cNvPicPr>
            <a:picLocks noChangeAspect="1"/>
          </p:cNvPicPr>
          <p:nvPr/>
        </p:nvPicPr>
        <p:blipFill>
          <a:blip r:embed="rId4"/>
          <a:stretch>
            <a:fillRect/>
          </a:stretch>
        </p:blipFill>
        <p:spPr>
          <a:xfrm>
            <a:off x="921529" y="3750813"/>
            <a:ext cx="216457" cy="216000"/>
          </a:xfrm>
          <a:prstGeom prst="rect">
            <a:avLst/>
          </a:prstGeom>
        </p:spPr>
      </p:pic>
      <p:pic>
        <p:nvPicPr>
          <p:cNvPr id="18" name="Image 17"/>
          <p:cNvPicPr>
            <a:picLocks noChangeAspect="1"/>
          </p:cNvPicPr>
          <p:nvPr/>
        </p:nvPicPr>
        <p:blipFill>
          <a:blip r:embed="rId5"/>
          <a:stretch>
            <a:fillRect/>
          </a:stretch>
        </p:blipFill>
        <p:spPr>
          <a:xfrm>
            <a:off x="960086" y="5349505"/>
            <a:ext cx="216000" cy="216000"/>
          </a:xfrm>
          <a:prstGeom prst="rect">
            <a:avLst/>
          </a:prstGeom>
        </p:spPr>
      </p:pic>
      <p:pic>
        <p:nvPicPr>
          <p:cNvPr id="19" name="Image 18"/>
          <p:cNvPicPr>
            <a:picLocks noChangeAspect="1"/>
          </p:cNvPicPr>
          <p:nvPr/>
        </p:nvPicPr>
        <p:blipFill>
          <a:blip r:embed="rId6"/>
          <a:stretch>
            <a:fillRect/>
          </a:stretch>
        </p:blipFill>
        <p:spPr>
          <a:xfrm>
            <a:off x="6461801" y="3799176"/>
            <a:ext cx="216000" cy="216000"/>
          </a:xfrm>
          <a:prstGeom prst="rect">
            <a:avLst/>
          </a:prstGeom>
        </p:spPr>
      </p:pic>
      <p:pic>
        <p:nvPicPr>
          <p:cNvPr id="21" name="Image 20"/>
          <p:cNvPicPr>
            <a:picLocks noChangeAspect="1"/>
          </p:cNvPicPr>
          <p:nvPr/>
        </p:nvPicPr>
        <p:blipFill>
          <a:blip r:embed="rId7"/>
          <a:stretch>
            <a:fillRect/>
          </a:stretch>
        </p:blipFill>
        <p:spPr>
          <a:xfrm>
            <a:off x="6497420" y="5314718"/>
            <a:ext cx="180381" cy="180000"/>
          </a:xfrm>
          <a:prstGeom prst="rect">
            <a:avLst/>
          </a:prstGeom>
        </p:spPr>
      </p:pic>
    </p:spTree>
    <p:extLst>
      <p:ext uri="{BB962C8B-B14F-4D97-AF65-F5344CB8AC3E}">
        <p14:creationId xmlns:p14="http://schemas.microsoft.com/office/powerpoint/2010/main" val="26151979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idx="1"/>
          </p:nvPr>
        </p:nvSpPr>
        <p:spPr>
          <a:xfrm>
            <a:off x="835268" y="1075764"/>
            <a:ext cx="11022243" cy="5580355"/>
          </a:xfrm>
        </p:spPr>
        <p:txBody>
          <a:bodyPr/>
          <a:lstStyle/>
          <a:p>
            <a:pPr marL="0" indent="0">
              <a:spcBef>
                <a:spcPts val="600"/>
              </a:spcBef>
            </a:pPr>
            <a:r>
              <a:rPr lang="en-US" sz="1200" b="0" dirty="0" smtClean="0"/>
              <a:t>Our solution is built on a smart ecosystem designed to reinvent how people discover, book, and interact with events, combining both digital and physical experiences.</a:t>
            </a:r>
          </a:p>
          <a:p>
            <a:pPr marL="0" indent="0">
              <a:spcBef>
                <a:spcPts val="600"/>
              </a:spcBef>
            </a:pPr>
            <a:endParaRPr lang="en-US" sz="400" b="0" dirty="0" smtClean="0"/>
          </a:p>
          <a:p>
            <a:pPr marL="0" indent="0">
              <a:spcBef>
                <a:spcPts val="600"/>
              </a:spcBef>
            </a:pPr>
            <a:r>
              <a:rPr lang="fr-FR" sz="1200" b="0" dirty="0" err="1" smtClean="0"/>
              <a:t>Powered</a:t>
            </a:r>
            <a:r>
              <a:rPr lang="fr-FR" sz="1200" b="0" dirty="0" smtClean="0"/>
              <a:t> by </a:t>
            </a:r>
            <a:r>
              <a:rPr lang="fr-FR" sz="1200" b="0" dirty="0" err="1" smtClean="0"/>
              <a:t>artificial</a:t>
            </a:r>
            <a:r>
              <a:rPr lang="fr-FR" sz="1200" b="0" dirty="0" smtClean="0"/>
              <a:t> intelligence, </a:t>
            </a:r>
            <a:r>
              <a:rPr lang="fr-FR" sz="1200" b="0" dirty="0" err="1" smtClean="0"/>
              <a:t>our</a:t>
            </a:r>
            <a:r>
              <a:rPr lang="fr-FR" sz="1200" b="0" dirty="0" smtClean="0"/>
              <a:t> system </a:t>
            </a:r>
            <a:r>
              <a:rPr lang="fr-FR" sz="1200" b="0" dirty="0" err="1" smtClean="0"/>
              <a:t>continuously</a:t>
            </a:r>
            <a:r>
              <a:rPr lang="fr-FR" sz="1200" b="0" dirty="0" smtClean="0"/>
              <a:t> </a:t>
            </a:r>
            <a:r>
              <a:rPr lang="fr-FR" sz="1200" b="0" dirty="0" err="1" smtClean="0"/>
              <a:t>learns</a:t>
            </a:r>
            <a:r>
              <a:rPr lang="fr-FR" sz="1200" b="0" dirty="0" smtClean="0"/>
              <a:t> </a:t>
            </a:r>
            <a:r>
              <a:rPr lang="fr-FR" sz="1200" b="0" dirty="0" err="1" smtClean="0"/>
              <a:t>from</a:t>
            </a:r>
            <a:r>
              <a:rPr lang="fr-FR" sz="1200" b="0" dirty="0" smtClean="0"/>
              <a:t> user </a:t>
            </a:r>
            <a:r>
              <a:rPr lang="fr-FR" sz="1200" b="0" dirty="0" err="1" smtClean="0"/>
              <a:t>behavior</a:t>
            </a:r>
            <a:r>
              <a:rPr lang="fr-FR" sz="1200" b="0" dirty="0" smtClean="0"/>
              <a:t> to </a:t>
            </a:r>
            <a:r>
              <a:rPr lang="fr-FR" sz="1200" b="0" dirty="0" err="1" smtClean="0"/>
              <a:t>deliver</a:t>
            </a:r>
            <a:r>
              <a:rPr lang="fr-FR" sz="1200" b="0" dirty="0" smtClean="0"/>
              <a:t>:</a:t>
            </a:r>
          </a:p>
          <a:p>
            <a:pPr marL="355600" indent="-177800">
              <a:spcBef>
                <a:spcPts val="600"/>
              </a:spcBef>
              <a:buClr>
                <a:schemeClr val="accent1">
                  <a:lumMod val="50000"/>
                </a:schemeClr>
              </a:buClr>
              <a:buSzPct val="100000"/>
              <a:buFont typeface="Wingdings" panose="05000000000000000000" pitchFamily="2" charset="2"/>
              <a:buChar char="§"/>
              <a:tabLst>
                <a:tab pos="355600" algn="l"/>
              </a:tabLst>
            </a:pPr>
            <a:r>
              <a:rPr lang="fr-FR" sz="1200" b="0" dirty="0" err="1" smtClean="0"/>
              <a:t>Predictive</a:t>
            </a:r>
            <a:r>
              <a:rPr lang="fr-FR" sz="1200" b="0" dirty="0" smtClean="0"/>
              <a:t> </a:t>
            </a:r>
            <a:r>
              <a:rPr lang="fr-FR" sz="1200" b="0" dirty="0" err="1" smtClean="0"/>
              <a:t>recommendations</a:t>
            </a:r>
            <a:endParaRPr lang="fr-FR" sz="1200" b="0" dirty="0" smtClean="0"/>
          </a:p>
          <a:p>
            <a:pPr marL="355600" indent="-177800">
              <a:spcBef>
                <a:spcPts val="600"/>
              </a:spcBef>
              <a:buClr>
                <a:schemeClr val="accent1">
                  <a:lumMod val="50000"/>
                </a:schemeClr>
              </a:buClr>
              <a:buSzPct val="100000"/>
              <a:buFont typeface="Wingdings" panose="05000000000000000000" pitchFamily="2" charset="2"/>
              <a:buChar char="§"/>
              <a:tabLst>
                <a:tab pos="355600" algn="l"/>
              </a:tabLst>
            </a:pPr>
            <a:r>
              <a:rPr lang="fr-FR" sz="1200" b="0" dirty="0" smtClean="0"/>
              <a:t>Hyper-</a:t>
            </a:r>
            <a:r>
              <a:rPr lang="fr-FR" sz="1200" b="0" dirty="0" err="1" smtClean="0"/>
              <a:t>personalized</a:t>
            </a:r>
            <a:r>
              <a:rPr lang="fr-FR" sz="1200" b="0" dirty="0" smtClean="0"/>
              <a:t> user </a:t>
            </a:r>
            <a:r>
              <a:rPr lang="fr-FR" sz="1200" b="0" dirty="0" err="1" smtClean="0"/>
              <a:t>journeys</a:t>
            </a:r>
            <a:endParaRPr lang="fr-FR" sz="1200" b="0" dirty="0" smtClean="0"/>
          </a:p>
          <a:p>
            <a:pPr marL="355600" indent="-177800">
              <a:spcBef>
                <a:spcPts val="600"/>
              </a:spcBef>
              <a:buClr>
                <a:schemeClr val="accent1">
                  <a:lumMod val="50000"/>
                </a:schemeClr>
              </a:buClr>
              <a:buSzPct val="100000"/>
              <a:buFont typeface="Wingdings" panose="05000000000000000000" pitchFamily="2" charset="2"/>
              <a:buChar char="§"/>
              <a:tabLst>
                <a:tab pos="355600" algn="l"/>
              </a:tabLst>
            </a:pPr>
            <a:r>
              <a:rPr lang="fr-FR" sz="1200" b="0" dirty="0" err="1" smtClean="0"/>
              <a:t>Contextual</a:t>
            </a:r>
            <a:r>
              <a:rPr lang="fr-FR" sz="1200" b="0" dirty="0" smtClean="0"/>
              <a:t>, non-intrusive </a:t>
            </a:r>
            <a:r>
              <a:rPr lang="fr-FR" sz="1200" b="0" dirty="0" err="1" smtClean="0"/>
              <a:t>advertising</a:t>
            </a:r>
            <a:endParaRPr lang="fr-FR" sz="1200" dirty="0" smtClean="0"/>
          </a:p>
          <a:p>
            <a:pPr marL="285750" indent="-285750">
              <a:spcBef>
                <a:spcPts val="0"/>
              </a:spcBef>
              <a:buFont typeface="Arial" panose="020B0604020202020204" pitchFamily="34" charset="0"/>
              <a:buChar char="•"/>
            </a:pPr>
            <a:endParaRPr lang="fr-FR" sz="1200" dirty="0" smtClean="0"/>
          </a:p>
          <a:p>
            <a:pPr marL="285750" indent="-285750">
              <a:spcBef>
                <a:spcPts val="0"/>
              </a:spcBef>
              <a:buFont typeface="Arial" panose="020B0604020202020204" pitchFamily="34" charset="0"/>
              <a:buChar char="•"/>
            </a:pPr>
            <a:endParaRPr lang="fr-FR" sz="1200" dirty="0" smtClean="0"/>
          </a:p>
          <a:p>
            <a:pPr marL="4394200" indent="-268288" algn="just">
              <a:spcBef>
                <a:spcPts val="0"/>
              </a:spcBef>
              <a:buClr>
                <a:schemeClr val="accent1">
                  <a:lumMod val="50000"/>
                </a:schemeClr>
              </a:buClr>
              <a:buSzPct val="100000"/>
              <a:buFont typeface="Wingdings" panose="05000000000000000000" pitchFamily="2" charset="2"/>
              <a:buChar char="§"/>
              <a:tabLst>
                <a:tab pos="4216400" algn="l"/>
                <a:tab pos="4305300" algn="l"/>
              </a:tabLst>
            </a:pPr>
            <a:r>
              <a:rPr lang="en-US" sz="1400" dirty="0" smtClean="0">
                <a:solidFill>
                  <a:srgbClr val="C00000"/>
                </a:solidFill>
              </a:rPr>
              <a:t>Smart Advertising Terminals</a:t>
            </a:r>
            <a:endParaRPr lang="en-US" sz="1400" dirty="0" smtClean="0"/>
          </a:p>
          <a:p>
            <a:pPr marL="4394200" indent="0" algn="just">
              <a:spcBef>
                <a:spcPts val="0"/>
              </a:spcBef>
              <a:buClr>
                <a:schemeClr val="accent1">
                  <a:lumMod val="50000"/>
                </a:schemeClr>
              </a:buClr>
              <a:buSzPct val="100000"/>
              <a:tabLst>
                <a:tab pos="4216400" algn="l"/>
                <a:tab pos="4305300" algn="l"/>
              </a:tabLst>
            </a:pPr>
            <a:r>
              <a:rPr lang="en-US" sz="1200" b="0" dirty="0" smtClean="0"/>
              <a:t>An innovative physical device installed directly in partner venues (restaurants, cafés, lounges, etc.), enabling the display of targeted and interactive advertisements.</a:t>
            </a:r>
          </a:p>
          <a:p>
            <a:pPr marL="4394200" indent="-268288" algn="just">
              <a:spcBef>
                <a:spcPts val="0"/>
              </a:spcBef>
              <a:buClr>
                <a:schemeClr val="accent1">
                  <a:lumMod val="50000"/>
                </a:schemeClr>
              </a:buClr>
              <a:buSzPct val="100000"/>
              <a:buFont typeface="Wingdings" panose="05000000000000000000" pitchFamily="2" charset="2"/>
              <a:buChar char="§"/>
              <a:tabLst>
                <a:tab pos="4216400" algn="l"/>
                <a:tab pos="4305300" algn="l"/>
              </a:tabLst>
            </a:pPr>
            <a:endParaRPr lang="en-US" sz="1200" dirty="0" smtClean="0">
              <a:solidFill>
                <a:srgbClr val="C00000"/>
              </a:solidFill>
            </a:endParaRPr>
          </a:p>
          <a:p>
            <a:pPr marL="4394200" indent="-268288" algn="just">
              <a:spcBef>
                <a:spcPts val="0"/>
              </a:spcBef>
              <a:buClr>
                <a:schemeClr val="accent1">
                  <a:lumMod val="50000"/>
                </a:schemeClr>
              </a:buClr>
              <a:buSzPct val="100000"/>
              <a:buFont typeface="Wingdings" panose="05000000000000000000" pitchFamily="2" charset="2"/>
              <a:buChar char="§"/>
              <a:tabLst>
                <a:tab pos="4216400" algn="l"/>
                <a:tab pos="4305300" algn="l"/>
              </a:tabLst>
            </a:pPr>
            <a:r>
              <a:rPr lang="en-US" sz="1400" dirty="0" smtClean="0">
                <a:solidFill>
                  <a:srgbClr val="C00000"/>
                </a:solidFill>
              </a:rPr>
              <a:t>Smart Mobile and web Application</a:t>
            </a:r>
            <a:endParaRPr lang="en-US" sz="1400" dirty="0" smtClean="0"/>
          </a:p>
          <a:p>
            <a:pPr marL="4394200" indent="0" algn="just">
              <a:spcBef>
                <a:spcPts val="0"/>
              </a:spcBef>
              <a:buClr>
                <a:schemeClr val="accent1">
                  <a:lumMod val="50000"/>
                </a:schemeClr>
              </a:buClr>
              <a:buSzPct val="100000"/>
              <a:tabLst>
                <a:tab pos="4216400" algn="l"/>
                <a:tab pos="4305300" algn="l"/>
              </a:tabLst>
            </a:pPr>
            <a:r>
              <a:rPr lang="en-US" sz="1200" b="0" dirty="0" smtClean="0"/>
              <a:t>A unified mobile platform dedicated to booking events across various venues (restaurants, coffees, lounges, concerts, shows…).</a:t>
            </a:r>
          </a:p>
          <a:p>
            <a:pPr marL="4394200" indent="-268288" algn="just">
              <a:spcBef>
                <a:spcPts val="0"/>
              </a:spcBef>
              <a:buClr>
                <a:schemeClr val="accent1">
                  <a:lumMod val="50000"/>
                </a:schemeClr>
              </a:buClr>
              <a:buSzPct val="100000"/>
              <a:buFont typeface="Wingdings" panose="05000000000000000000" pitchFamily="2" charset="2"/>
              <a:buChar char="§"/>
              <a:tabLst>
                <a:tab pos="4216400" algn="l"/>
                <a:tab pos="4305300" algn="l"/>
              </a:tabLst>
            </a:pPr>
            <a:endParaRPr lang="en-US" sz="1200" dirty="0" smtClean="0">
              <a:solidFill>
                <a:srgbClr val="C00000"/>
              </a:solidFill>
            </a:endParaRPr>
          </a:p>
          <a:p>
            <a:pPr marL="4394200" indent="-268288" algn="just">
              <a:spcBef>
                <a:spcPts val="0"/>
              </a:spcBef>
              <a:buClr>
                <a:schemeClr val="accent1">
                  <a:lumMod val="50000"/>
                </a:schemeClr>
              </a:buClr>
              <a:buSzPct val="100000"/>
              <a:buFont typeface="Wingdings" panose="05000000000000000000" pitchFamily="2" charset="2"/>
              <a:buChar char="§"/>
              <a:tabLst>
                <a:tab pos="4216400" algn="l"/>
                <a:tab pos="4305300" algn="l"/>
              </a:tabLst>
            </a:pPr>
            <a:r>
              <a:rPr lang="en-US" sz="1400" dirty="0" smtClean="0">
                <a:solidFill>
                  <a:srgbClr val="C00000"/>
                </a:solidFill>
              </a:rPr>
              <a:t>Management Dashboard (Partner Back-Office)</a:t>
            </a:r>
          </a:p>
          <a:p>
            <a:pPr marL="4394200" indent="0" algn="just">
              <a:spcBef>
                <a:spcPts val="0"/>
              </a:spcBef>
              <a:buClr>
                <a:schemeClr val="accent1">
                  <a:lumMod val="50000"/>
                </a:schemeClr>
              </a:buClr>
              <a:buSzPct val="100000"/>
              <a:tabLst>
                <a:tab pos="4216400" algn="l"/>
                <a:tab pos="4305300" algn="l"/>
              </a:tabLst>
            </a:pPr>
            <a:r>
              <a:rPr lang="en-US" sz="1200" b="0" dirty="0" smtClean="0"/>
              <a:t>A powerful SaaS interface designed for venue owners and advertisers</a:t>
            </a:r>
            <a:r>
              <a:rPr lang="en-US" sz="1200" dirty="0" smtClean="0"/>
              <a:t>.</a:t>
            </a:r>
          </a:p>
          <a:p>
            <a:pPr marL="4394200" indent="-268288" algn="just">
              <a:spcBef>
                <a:spcPts val="0"/>
              </a:spcBef>
              <a:buClr>
                <a:schemeClr val="accent1">
                  <a:lumMod val="50000"/>
                </a:schemeClr>
              </a:buClr>
              <a:buSzPct val="100000"/>
              <a:buFont typeface="Wingdings" panose="05000000000000000000" pitchFamily="2" charset="2"/>
              <a:buChar char="§"/>
              <a:tabLst>
                <a:tab pos="4216400" algn="l"/>
                <a:tab pos="4305300" algn="l"/>
              </a:tabLst>
            </a:pPr>
            <a:endParaRPr lang="en-US" sz="1200" dirty="0" smtClean="0">
              <a:solidFill>
                <a:srgbClr val="C00000"/>
              </a:solidFill>
            </a:endParaRPr>
          </a:p>
          <a:p>
            <a:pPr marL="4394200" indent="-268288" algn="just">
              <a:spcBef>
                <a:spcPts val="0"/>
              </a:spcBef>
              <a:buClr>
                <a:schemeClr val="accent1">
                  <a:lumMod val="50000"/>
                </a:schemeClr>
              </a:buClr>
              <a:buSzPct val="100000"/>
              <a:buFont typeface="Wingdings" panose="05000000000000000000" pitchFamily="2" charset="2"/>
              <a:buChar char="§"/>
              <a:tabLst>
                <a:tab pos="4216400" algn="l"/>
                <a:tab pos="4305300" algn="l"/>
              </a:tabLst>
            </a:pPr>
            <a:r>
              <a:rPr lang="en-US" sz="1400" dirty="0" smtClean="0">
                <a:solidFill>
                  <a:srgbClr val="C00000"/>
                </a:solidFill>
              </a:rPr>
              <a:t>Management Dashboard (Administration) </a:t>
            </a:r>
          </a:p>
          <a:p>
            <a:pPr marL="4394200" indent="0" algn="just">
              <a:spcBef>
                <a:spcPts val="0"/>
              </a:spcBef>
              <a:buClr>
                <a:schemeClr val="accent1">
                  <a:lumMod val="50000"/>
                </a:schemeClr>
              </a:buClr>
              <a:buSzPct val="100000"/>
              <a:tabLst>
                <a:tab pos="4216400" algn="l"/>
                <a:tab pos="4305300" algn="l"/>
              </a:tabLst>
            </a:pPr>
            <a:r>
              <a:rPr lang="en-US" sz="1200" b="0" dirty="0" smtClean="0"/>
              <a:t>A robust interface designed to manage the entire ecosystem</a:t>
            </a:r>
            <a:r>
              <a:rPr lang="en-US" sz="1200" dirty="0" smtClean="0"/>
              <a:t>.</a:t>
            </a:r>
          </a:p>
          <a:p>
            <a:pPr marL="0" indent="0">
              <a:spcBef>
                <a:spcPts val="0"/>
              </a:spcBef>
            </a:pPr>
            <a:endParaRPr lang="en-US" sz="1400" b="0" dirty="0" smtClean="0"/>
          </a:p>
          <a:p>
            <a:pPr marL="0" indent="0">
              <a:spcBef>
                <a:spcPts val="0"/>
              </a:spcBef>
            </a:pPr>
            <a:endParaRPr lang="en-US" sz="1200" b="0" dirty="0" smtClean="0"/>
          </a:p>
          <a:p>
            <a:pPr marL="0" indent="0">
              <a:spcBef>
                <a:spcPts val="0"/>
              </a:spcBef>
            </a:pPr>
            <a:r>
              <a:rPr lang="en-US" sz="1200" b="0" dirty="0" smtClean="0"/>
              <a:t>By merging everyday activities (eating, coffee breaks, social outings) with mobile usage, we build an intelligent bridge between the physical and digital worlds, turning every interaction into an opportunity for discovery and engagement.</a:t>
            </a:r>
            <a:endParaRPr lang="fr-FR" sz="1200" b="0" dirty="0" smtClean="0"/>
          </a:p>
          <a:p>
            <a:pPr marL="285750" indent="-285750">
              <a:spcBef>
                <a:spcPts val="0"/>
              </a:spcBef>
              <a:buFont typeface="Arial" panose="020B0604020202020204" pitchFamily="34" charset="0"/>
              <a:buChar char="•"/>
            </a:pPr>
            <a:endParaRPr lang="fr-FR" sz="1400" dirty="0" smtClean="0"/>
          </a:p>
          <a:p>
            <a:pPr marL="0" indent="0" algn="just">
              <a:spcBef>
                <a:spcPts val="0"/>
              </a:spcBef>
            </a:pPr>
            <a:endParaRPr lang="en-US" sz="1400" dirty="0" smtClean="0"/>
          </a:p>
          <a:p>
            <a:pPr marL="0" indent="0" algn="just">
              <a:spcBef>
                <a:spcPts val="0"/>
              </a:spcBef>
            </a:pPr>
            <a:endParaRPr lang="en-US" sz="1400" b="0" dirty="0"/>
          </a:p>
        </p:txBody>
      </p:sp>
      <p:sp>
        <p:nvSpPr>
          <p:cNvPr id="23" name="Rectangle 22"/>
          <p:cNvSpPr/>
          <p:nvPr/>
        </p:nvSpPr>
        <p:spPr>
          <a:xfrm>
            <a:off x="4341018" y="3068676"/>
            <a:ext cx="6242050" cy="523220"/>
          </a:xfrm>
          <a:prstGeom prst="rect">
            <a:avLst/>
          </a:prstGeom>
        </p:spPr>
        <p:txBody>
          <a:bodyPr>
            <a:spAutoFit/>
          </a:bodyPr>
          <a:lstStyle/>
          <a:p>
            <a:pPr marL="0" indent="0" algn="just"/>
            <a:endParaRPr lang="en-US" dirty="0">
              <a:solidFill>
                <a:srgbClr val="0B2D77"/>
              </a:solidFill>
              <a:latin typeface="Trebuchet MS"/>
              <a:ea typeface="Trebuchet MS"/>
              <a:cs typeface="Trebuchet MS"/>
              <a:sym typeface="Trebuchet MS"/>
            </a:endParaRPr>
          </a:p>
          <a:p>
            <a:pPr marL="0" indent="0" algn="just"/>
            <a:endParaRPr lang="en-US" dirty="0"/>
          </a:p>
        </p:txBody>
      </p:sp>
      <p:grpSp>
        <p:nvGrpSpPr>
          <p:cNvPr id="2" name="Groupe 1"/>
          <p:cNvGrpSpPr/>
          <p:nvPr/>
        </p:nvGrpSpPr>
        <p:grpSpPr>
          <a:xfrm>
            <a:off x="1555667" y="3193367"/>
            <a:ext cx="3148674" cy="2536477"/>
            <a:chOff x="880858" y="3140015"/>
            <a:chExt cx="3653792" cy="3270983"/>
          </a:xfrm>
        </p:grpSpPr>
        <p:grpSp>
          <p:nvGrpSpPr>
            <p:cNvPr id="6" name="Groupe 5"/>
            <p:cNvGrpSpPr/>
            <p:nvPr/>
          </p:nvGrpSpPr>
          <p:grpSpPr>
            <a:xfrm>
              <a:off x="880858" y="3140015"/>
              <a:ext cx="3653792" cy="3270983"/>
              <a:chOff x="2293775" y="1858139"/>
              <a:chExt cx="3653792" cy="3270983"/>
            </a:xfrm>
          </p:grpSpPr>
          <p:pic>
            <p:nvPicPr>
              <p:cNvPr id="7" name="Image 6"/>
              <p:cNvPicPr>
                <a:picLocks noChangeAspect="1"/>
              </p:cNvPicPr>
              <p:nvPr/>
            </p:nvPicPr>
            <p:blipFill>
              <a:blip r:embed="rId2"/>
              <a:stretch>
                <a:fillRect/>
              </a:stretch>
            </p:blipFill>
            <p:spPr>
              <a:xfrm>
                <a:off x="2308910" y="2665852"/>
                <a:ext cx="565364" cy="565364"/>
              </a:xfrm>
              <a:prstGeom prst="rect">
                <a:avLst/>
              </a:prstGeom>
            </p:spPr>
          </p:pic>
          <p:pic>
            <p:nvPicPr>
              <p:cNvPr id="8" name="Image 7"/>
              <p:cNvPicPr>
                <a:picLocks noChangeAspect="1"/>
              </p:cNvPicPr>
              <p:nvPr/>
            </p:nvPicPr>
            <p:blipFill>
              <a:blip r:embed="rId3"/>
              <a:stretch>
                <a:fillRect/>
              </a:stretch>
            </p:blipFill>
            <p:spPr>
              <a:xfrm>
                <a:off x="5477333" y="2651449"/>
                <a:ext cx="437668" cy="437668"/>
              </a:xfrm>
              <a:prstGeom prst="rect">
                <a:avLst/>
              </a:prstGeom>
            </p:spPr>
          </p:pic>
          <p:pic>
            <p:nvPicPr>
              <p:cNvPr id="9" name="Image 8"/>
              <p:cNvPicPr>
                <a:picLocks noChangeAspect="1"/>
              </p:cNvPicPr>
              <p:nvPr/>
            </p:nvPicPr>
            <p:blipFill>
              <a:blip r:embed="rId4"/>
              <a:stretch>
                <a:fillRect/>
              </a:stretch>
            </p:blipFill>
            <p:spPr>
              <a:xfrm>
                <a:off x="5474315" y="3305955"/>
                <a:ext cx="473252" cy="473252"/>
              </a:xfrm>
              <a:prstGeom prst="rect">
                <a:avLst/>
              </a:prstGeom>
            </p:spPr>
          </p:pic>
          <p:pic>
            <p:nvPicPr>
              <p:cNvPr id="10" name="Image 9"/>
              <p:cNvPicPr>
                <a:picLocks noChangeAspect="1"/>
              </p:cNvPicPr>
              <p:nvPr/>
            </p:nvPicPr>
            <p:blipFill>
              <a:blip r:embed="rId5"/>
              <a:stretch>
                <a:fillRect/>
              </a:stretch>
            </p:blipFill>
            <p:spPr>
              <a:xfrm>
                <a:off x="5535837" y="3996045"/>
                <a:ext cx="320660" cy="320660"/>
              </a:xfrm>
              <a:prstGeom prst="rect">
                <a:avLst/>
              </a:prstGeom>
            </p:spPr>
          </p:pic>
          <p:pic>
            <p:nvPicPr>
              <p:cNvPr id="11" name="Image 10"/>
              <p:cNvPicPr>
                <a:picLocks noChangeAspect="1"/>
              </p:cNvPicPr>
              <p:nvPr/>
            </p:nvPicPr>
            <p:blipFill>
              <a:blip r:embed="rId6"/>
              <a:stretch>
                <a:fillRect/>
              </a:stretch>
            </p:blipFill>
            <p:spPr>
              <a:xfrm>
                <a:off x="3509936" y="4176622"/>
                <a:ext cx="952500" cy="952500"/>
              </a:xfrm>
              <a:prstGeom prst="rect">
                <a:avLst/>
              </a:prstGeom>
            </p:spPr>
          </p:pic>
          <p:sp>
            <p:nvSpPr>
              <p:cNvPr id="12" name="Rectangle 11"/>
              <p:cNvSpPr/>
              <p:nvPr/>
            </p:nvSpPr>
            <p:spPr>
              <a:xfrm>
                <a:off x="2863971" y="2656937"/>
                <a:ext cx="2461403" cy="168708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r-FR"/>
              </a:p>
            </p:txBody>
          </p:sp>
          <p:pic>
            <p:nvPicPr>
              <p:cNvPr id="13" name="Image 12"/>
              <p:cNvPicPr>
                <a:picLocks noChangeAspect="1"/>
              </p:cNvPicPr>
              <p:nvPr/>
            </p:nvPicPr>
            <p:blipFill>
              <a:blip r:embed="rId7"/>
              <a:stretch>
                <a:fillRect/>
              </a:stretch>
            </p:blipFill>
            <p:spPr>
              <a:xfrm>
                <a:off x="2960628" y="2665852"/>
                <a:ext cx="540000" cy="540000"/>
              </a:xfrm>
              <a:prstGeom prst="rect">
                <a:avLst/>
              </a:prstGeom>
            </p:spPr>
          </p:pic>
          <p:pic>
            <p:nvPicPr>
              <p:cNvPr id="14" name="Image 13"/>
              <p:cNvPicPr>
                <a:picLocks noChangeAspect="1"/>
              </p:cNvPicPr>
              <p:nvPr/>
            </p:nvPicPr>
            <p:blipFill>
              <a:blip r:embed="rId8"/>
              <a:stretch>
                <a:fillRect/>
              </a:stretch>
            </p:blipFill>
            <p:spPr>
              <a:xfrm>
                <a:off x="4512868" y="2651449"/>
                <a:ext cx="540000" cy="540000"/>
              </a:xfrm>
              <a:prstGeom prst="rect">
                <a:avLst/>
              </a:prstGeom>
            </p:spPr>
          </p:pic>
          <p:pic>
            <p:nvPicPr>
              <p:cNvPr id="15" name="Image 14"/>
              <p:cNvPicPr>
                <a:picLocks noChangeAspect="1"/>
              </p:cNvPicPr>
              <p:nvPr/>
            </p:nvPicPr>
            <p:blipFill>
              <a:blip r:embed="rId9"/>
              <a:stretch>
                <a:fillRect/>
              </a:stretch>
            </p:blipFill>
            <p:spPr>
              <a:xfrm>
                <a:off x="4566373" y="3364341"/>
                <a:ext cx="540000" cy="540000"/>
              </a:xfrm>
              <a:prstGeom prst="rect">
                <a:avLst/>
              </a:prstGeom>
            </p:spPr>
          </p:pic>
          <p:pic>
            <p:nvPicPr>
              <p:cNvPr id="16" name="Image 15"/>
              <p:cNvPicPr>
                <a:picLocks noChangeAspect="1"/>
              </p:cNvPicPr>
              <p:nvPr/>
            </p:nvPicPr>
            <p:blipFill>
              <a:blip r:embed="rId10"/>
              <a:stretch>
                <a:fillRect/>
              </a:stretch>
            </p:blipFill>
            <p:spPr>
              <a:xfrm>
                <a:off x="3785172" y="2665852"/>
                <a:ext cx="540000" cy="540000"/>
              </a:xfrm>
              <a:prstGeom prst="rect">
                <a:avLst/>
              </a:prstGeom>
            </p:spPr>
          </p:pic>
          <p:pic>
            <p:nvPicPr>
              <p:cNvPr id="17" name="Image 16"/>
              <p:cNvPicPr>
                <a:picLocks noChangeAspect="1"/>
              </p:cNvPicPr>
              <p:nvPr/>
            </p:nvPicPr>
            <p:blipFill>
              <a:blip r:embed="rId11"/>
              <a:stretch>
                <a:fillRect/>
              </a:stretch>
            </p:blipFill>
            <p:spPr>
              <a:xfrm>
                <a:off x="2969936" y="3342033"/>
                <a:ext cx="540000" cy="540000"/>
              </a:xfrm>
              <a:prstGeom prst="rect">
                <a:avLst/>
              </a:prstGeom>
            </p:spPr>
          </p:pic>
          <p:pic>
            <p:nvPicPr>
              <p:cNvPr id="19" name="Image 18"/>
              <p:cNvPicPr>
                <a:picLocks noChangeAspect="1"/>
              </p:cNvPicPr>
              <p:nvPr/>
            </p:nvPicPr>
            <p:blipFill>
              <a:blip r:embed="rId12"/>
              <a:stretch>
                <a:fillRect/>
              </a:stretch>
            </p:blipFill>
            <p:spPr>
              <a:xfrm>
                <a:off x="3505070" y="1902256"/>
                <a:ext cx="647026" cy="640979"/>
              </a:xfrm>
              <a:prstGeom prst="rect">
                <a:avLst/>
              </a:prstGeom>
            </p:spPr>
          </p:pic>
          <p:pic>
            <p:nvPicPr>
              <p:cNvPr id="20" name="Image 19"/>
              <p:cNvPicPr>
                <a:picLocks noChangeAspect="1"/>
              </p:cNvPicPr>
              <p:nvPr/>
            </p:nvPicPr>
            <p:blipFill>
              <a:blip r:embed="rId13"/>
              <a:stretch>
                <a:fillRect/>
              </a:stretch>
            </p:blipFill>
            <p:spPr>
              <a:xfrm>
                <a:off x="2781220" y="1858139"/>
                <a:ext cx="503648" cy="722212"/>
              </a:xfrm>
              <a:prstGeom prst="rect">
                <a:avLst/>
              </a:prstGeom>
            </p:spPr>
          </p:pic>
          <p:pic>
            <p:nvPicPr>
              <p:cNvPr id="21" name="Image 20"/>
              <p:cNvPicPr>
                <a:picLocks noChangeAspect="1"/>
              </p:cNvPicPr>
              <p:nvPr/>
            </p:nvPicPr>
            <p:blipFill>
              <a:blip r:embed="rId14"/>
              <a:stretch>
                <a:fillRect/>
              </a:stretch>
            </p:blipFill>
            <p:spPr>
              <a:xfrm>
                <a:off x="2293775" y="3787138"/>
                <a:ext cx="585332" cy="585332"/>
              </a:xfrm>
              <a:prstGeom prst="rect">
                <a:avLst/>
              </a:prstGeom>
            </p:spPr>
          </p:pic>
          <p:pic>
            <p:nvPicPr>
              <p:cNvPr id="22" name="Image 21"/>
              <p:cNvPicPr>
                <a:picLocks noChangeAspect="1"/>
              </p:cNvPicPr>
              <p:nvPr/>
            </p:nvPicPr>
            <p:blipFill>
              <a:blip r:embed="rId15"/>
              <a:stretch>
                <a:fillRect/>
              </a:stretch>
            </p:blipFill>
            <p:spPr>
              <a:xfrm>
                <a:off x="3829198" y="3364341"/>
                <a:ext cx="540000" cy="540000"/>
              </a:xfrm>
              <a:prstGeom prst="rect">
                <a:avLst/>
              </a:prstGeom>
            </p:spPr>
          </p:pic>
        </p:grpSp>
        <p:pic>
          <p:nvPicPr>
            <p:cNvPr id="24" name="Image 23"/>
            <p:cNvPicPr>
              <a:picLocks noChangeAspect="1"/>
            </p:cNvPicPr>
            <p:nvPr/>
          </p:nvPicPr>
          <p:blipFill>
            <a:blip r:embed="rId16"/>
            <a:stretch>
              <a:fillRect/>
            </a:stretch>
          </p:blipFill>
          <p:spPr>
            <a:xfrm>
              <a:off x="2971571" y="3245739"/>
              <a:ext cx="955024" cy="540758"/>
            </a:xfrm>
            <a:prstGeom prst="rect">
              <a:avLst/>
            </a:prstGeom>
          </p:spPr>
        </p:pic>
      </p:grpSp>
      <p:sp>
        <p:nvSpPr>
          <p:cNvPr id="26" name="Titre 2"/>
          <p:cNvSpPr txBox="1">
            <a:spLocks/>
          </p:cNvSpPr>
          <p:nvPr/>
        </p:nvSpPr>
        <p:spPr>
          <a:xfrm>
            <a:off x="835269" y="0"/>
            <a:ext cx="11653595" cy="900000"/>
          </a:xfrm>
          <a:prstGeom prst="rect">
            <a:avLst/>
          </a:prstGeom>
          <a:solidFill>
            <a:schemeClr val="accent6">
              <a:lumMod val="20000"/>
              <a:lumOff val="80000"/>
            </a:schemeClr>
          </a:solidFill>
          <a:ln>
            <a:noFill/>
          </a:ln>
        </p:spPr>
        <p:txBody>
          <a:bodyPr spcFirstLastPara="1" wrap="square" lIns="91425" tIns="91425" rIns="91425" bIns="91425" anchor="ctr" anchorCtr="0"/>
          <a:lstStyle>
            <a:defPPr marR="0" lvl="0" algn="l" rtl="0">
              <a:lnSpc>
                <a:spcPct val="100000"/>
              </a:lnSpc>
              <a:spcBef>
                <a:spcPts val="0"/>
              </a:spcBef>
              <a:spcAft>
                <a:spcPts val="0"/>
              </a:spcAft>
            </a:defPPr>
            <a:lvl1pPr marR="0" lvl="0" algn="l" rtl="0">
              <a:lnSpc>
                <a:spcPct val="90000"/>
              </a:lnSpc>
              <a:spcBef>
                <a:spcPts val="0"/>
              </a:spcBef>
              <a:spcAft>
                <a:spcPts val="0"/>
              </a:spcAft>
              <a:buClr>
                <a:srgbClr val="0B2D78"/>
              </a:buClr>
              <a:buSzPts val="2344"/>
              <a:buFont typeface="Trebuchet MS"/>
              <a:buNone/>
              <a:defRPr sz="2344" b="1" i="0" u="none" strike="noStrike" cap="none">
                <a:solidFill>
                  <a:srgbClr val="0B2D78"/>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dirty="0" smtClean="0"/>
              <a:t>Our solution</a:t>
            </a:r>
            <a:endParaRPr lang="fr-FR" dirty="0"/>
          </a:p>
        </p:txBody>
      </p:sp>
      <p:sp>
        <p:nvSpPr>
          <p:cNvPr id="27" name="ZoneTexte 26"/>
          <p:cNvSpPr txBox="1"/>
          <p:nvPr/>
        </p:nvSpPr>
        <p:spPr>
          <a:xfrm>
            <a:off x="0" y="1"/>
            <a:ext cx="835268" cy="702500"/>
          </a:xfrm>
          <a:prstGeom prst="rect">
            <a:avLst/>
          </a:prstGeom>
          <a:noFill/>
        </p:spPr>
        <p:txBody>
          <a:bodyPr wrap="square" rtlCol="1">
            <a:spAutoFit/>
          </a:bodyPr>
          <a:lstStyle/>
          <a:p>
            <a:pPr algn="ctr">
              <a:lnSpc>
                <a:spcPct val="200000"/>
              </a:lnSpc>
            </a:pPr>
            <a:r>
              <a:rPr lang="fr-FR" sz="2344" b="1" dirty="0" smtClean="0">
                <a:solidFill>
                  <a:schemeClr val="bg1"/>
                </a:solidFill>
                <a:latin typeface="Trebuchet MS"/>
                <a:ea typeface="Trebuchet MS"/>
                <a:cs typeface="Trebuchet MS"/>
                <a:sym typeface="Trebuchet MS"/>
              </a:rPr>
              <a:t>2</a:t>
            </a:r>
            <a:endParaRPr lang="fr-FR" sz="2344" b="1" dirty="0">
              <a:solidFill>
                <a:schemeClr val="bg1"/>
              </a:solidFill>
              <a:latin typeface="Trebuchet MS"/>
              <a:ea typeface="Trebuchet MS"/>
              <a:cs typeface="Trebuchet MS"/>
              <a:sym typeface="Trebuchet MS"/>
            </a:endParaRPr>
          </a:p>
        </p:txBody>
      </p:sp>
    </p:spTree>
    <p:extLst>
      <p:ext uri="{BB962C8B-B14F-4D97-AF65-F5344CB8AC3E}">
        <p14:creationId xmlns:p14="http://schemas.microsoft.com/office/powerpoint/2010/main" val="16665823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idx="1"/>
          </p:nvPr>
        </p:nvSpPr>
        <p:spPr>
          <a:xfrm>
            <a:off x="6556075" y="1113784"/>
            <a:ext cx="5520786" cy="2723867"/>
          </a:xfrm>
          <a:solidFill>
            <a:schemeClr val="accent6">
              <a:lumMod val="20000"/>
              <a:lumOff val="80000"/>
            </a:schemeClr>
          </a:solidFill>
        </p:spPr>
        <p:txBody>
          <a:bodyPr/>
          <a:lstStyle/>
          <a:p>
            <a:pPr marL="85725" indent="-85725"/>
            <a:r>
              <a:rPr lang="en-US" sz="1400" dirty="0" smtClean="0">
                <a:solidFill>
                  <a:schemeClr val="accent6">
                    <a:lumMod val="50000"/>
                  </a:schemeClr>
                </a:solidFill>
              </a:rPr>
              <a:t>Intelligent </a:t>
            </a:r>
            <a:r>
              <a:rPr lang="en-US" sz="1400" dirty="0">
                <a:solidFill>
                  <a:schemeClr val="accent6">
                    <a:lumMod val="50000"/>
                  </a:schemeClr>
                </a:solidFill>
              </a:rPr>
              <a:t>advertising </a:t>
            </a:r>
            <a:r>
              <a:rPr lang="en-US" sz="1400" dirty="0" smtClean="0">
                <a:solidFill>
                  <a:schemeClr val="accent6">
                    <a:lumMod val="50000"/>
                  </a:schemeClr>
                </a:solidFill>
              </a:rPr>
              <a:t>terminals</a:t>
            </a:r>
            <a:endParaRPr lang="en-US" sz="1400" dirty="0">
              <a:solidFill>
                <a:schemeClr val="accent6">
                  <a:lumMod val="50000"/>
                </a:schemeClr>
              </a:solidFill>
            </a:endParaRPr>
          </a:p>
          <a:p>
            <a:pPr marL="0" indent="0"/>
            <a:r>
              <a:rPr lang="en-US" sz="1200" b="0" dirty="0"/>
              <a:t>A physical device installed directly </a:t>
            </a:r>
            <a:r>
              <a:rPr lang="en-US" sz="1200" b="0" dirty="0" smtClean="0"/>
              <a:t>of </a:t>
            </a:r>
            <a:r>
              <a:rPr lang="en-US" sz="1200" b="0" dirty="0"/>
              <a:t>partner venues, combining technology and local visibility:</a:t>
            </a:r>
          </a:p>
          <a:p>
            <a:pPr marL="177800" indent="-177800">
              <a:buClr>
                <a:srgbClr val="215A77"/>
              </a:buClr>
              <a:buSzPct val="150000"/>
              <a:buFont typeface="Arial" panose="020B0604020202020204" pitchFamily="34" charset="0"/>
              <a:buChar char="•"/>
            </a:pPr>
            <a:r>
              <a:rPr lang="en-US" sz="1200" b="0" dirty="0"/>
              <a:t>Interactive touchscreen for browsing menus, booking events, or discovering nearby experiences</a:t>
            </a:r>
            <a:r>
              <a:rPr lang="en-US" sz="1200" b="0" dirty="0" smtClean="0"/>
              <a:t>.</a:t>
            </a:r>
          </a:p>
          <a:p>
            <a:pPr marL="177800" indent="-177800">
              <a:buClr>
                <a:srgbClr val="215A77"/>
              </a:buClr>
              <a:buSzPct val="150000"/>
              <a:buFont typeface="Arial" panose="020B0604020202020204" pitchFamily="34" charset="0"/>
              <a:buChar char="•"/>
            </a:pPr>
            <a:endParaRPr lang="en-US" sz="500" b="0" dirty="0"/>
          </a:p>
          <a:p>
            <a:pPr marL="177800" indent="-177800">
              <a:buClr>
                <a:srgbClr val="215A77"/>
              </a:buClr>
              <a:buSzPct val="150000"/>
              <a:buFont typeface="Arial" panose="020B0604020202020204" pitchFamily="34" charset="0"/>
              <a:buChar char="•"/>
            </a:pPr>
            <a:r>
              <a:rPr lang="en-US" sz="1200" b="0" dirty="0"/>
              <a:t>Real-time targeted advertising, personalized based on </a:t>
            </a:r>
            <a:r>
              <a:rPr lang="en-US" sz="1200" b="0" dirty="0" smtClean="0"/>
              <a:t>upcoming </a:t>
            </a:r>
            <a:r>
              <a:rPr lang="en-US" sz="1200" b="0" dirty="0"/>
              <a:t>events.</a:t>
            </a:r>
          </a:p>
          <a:p>
            <a:pPr marL="177800" indent="-177800">
              <a:buClr>
                <a:srgbClr val="215A77"/>
              </a:buClr>
              <a:buSzPct val="150000"/>
              <a:buFont typeface="Arial" panose="020B0604020202020204" pitchFamily="34" charset="0"/>
              <a:buChar char="•"/>
            </a:pPr>
            <a:endParaRPr lang="en-US" sz="500" b="0" dirty="0" smtClean="0"/>
          </a:p>
          <a:p>
            <a:pPr marL="177800" indent="-177800">
              <a:buClr>
                <a:srgbClr val="215A77"/>
              </a:buClr>
              <a:buSzPct val="150000"/>
              <a:buFont typeface="Arial" panose="020B0604020202020204" pitchFamily="34" charset="0"/>
              <a:buChar char="•"/>
            </a:pPr>
            <a:r>
              <a:rPr lang="en-US" sz="1200" b="0" dirty="0" smtClean="0"/>
              <a:t>Built-in </a:t>
            </a:r>
            <a:r>
              <a:rPr lang="en-US" sz="1200" b="0" dirty="0"/>
              <a:t>phone charging (USB + wireless) to enhance customer convenience.</a:t>
            </a:r>
          </a:p>
          <a:p>
            <a:pPr marL="177800" indent="-177800">
              <a:buClr>
                <a:srgbClr val="215A77"/>
              </a:buClr>
              <a:buSzPct val="150000"/>
              <a:buFont typeface="Arial" panose="020B0604020202020204" pitchFamily="34" charset="0"/>
              <a:buChar char="•"/>
            </a:pPr>
            <a:endParaRPr lang="en-US" sz="500" b="0" dirty="0" smtClean="0"/>
          </a:p>
          <a:p>
            <a:pPr marL="177800" indent="-177800">
              <a:buClr>
                <a:srgbClr val="215A77"/>
              </a:buClr>
              <a:buSzPct val="150000"/>
              <a:buFont typeface="Arial" panose="020B0604020202020204" pitchFamily="34" charset="0"/>
              <a:buChar char="•"/>
            </a:pPr>
            <a:r>
              <a:rPr lang="en-US" sz="1200" b="0" dirty="0" smtClean="0"/>
              <a:t>Anonymous </a:t>
            </a:r>
            <a:r>
              <a:rPr lang="en-US" sz="1200" b="0" dirty="0"/>
              <a:t>data collection to improve personalization while respecting privacy.</a:t>
            </a:r>
          </a:p>
          <a:p>
            <a:pPr marL="85725" indent="-85725"/>
            <a:endParaRPr lang="en-US" sz="1400" dirty="0" smtClean="0">
              <a:solidFill>
                <a:schemeClr val="accent6">
                  <a:lumMod val="50000"/>
                </a:schemeClr>
              </a:solidFill>
            </a:endParaRPr>
          </a:p>
        </p:txBody>
      </p:sp>
      <p:sp>
        <p:nvSpPr>
          <p:cNvPr id="23" name="Espace réservé du texte 1"/>
          <p:cNvSpPr txBox="1">
            <a:spLocks/>
          </p:cNvSpPr>
          <p:nvPr/>
        </p:nvSpPr>
        <p:spPr>
          <a:xfrm>
            <a:off x="891516" y="3941455"/>
            <a:ext cx="5520786" cy="2188730"/>
          </a:xfrm>
          <a:prstGeom prst="rect">
            <a:avLst/>
          </a:prstGeom>
          <a:solidFill>
            <a:schemeClr val="accent6">
              <a:lumMod val="20000"/>
              <a:lumOff val="80000"/>
            </a:schemeClr>
          </a:solid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228600" algn="l" rtl="0">
              <a:lnSpc>
                <a:spcPct val="100000"/>
              </a:lnSpc>
              <a:spcBef>
                <a:spcPts val="320"/>
              </a:spcBef>
              <a:spcAft>
                <a:spcPts val="0"/>
              </a:spcAft>
              <a:buClr>
                <a:schemeClr val="lt2"/>
              </a:buClr>
              <a:buSzPts val="2400"/>
              <a:buFont typeface="Noto Sans Symbols"/>
              <a:buNone/>
              <a:defRPr sz="1600" b="1" i="0" u="none" strike="noStrike" cap="none">
                <a:solidFill>
                  <a:srgbClr val="0B2D77"/>
                </a:solidFill>
                <a:latin typeface="Trebuchet MS"/>
                <a:ea typeface="Trebuchet MS"/>
                <a:cs typeface="Trebuchet MS"/>
                <a:sym typeface="Trebuchet MS"/>
              </a:defRPr>
            </a:lvl1pPr>
            <a:lvl2pPr marL="914400" marR="0" lvl="1" indent="-335280" algn="l" rtl="0">
              <a:lnSpc>
                <a:spcPct val="100000"/>
              </a:lnSpc>
              <a:spcBef>
                <a:spcPts val="300"/>
              </a:spcBef>
              <a:spcAft>
                <a:spcPts val="0"/>
              </a:spcAft>
              <a:buClr>
                <a:srgbClr val="0B2D78"/>
              </a:buClr>
              <a:buSzPts val="1680"/>
              <a:buFont typeface="Trebuchet MS"/>
              <a:buChar char="•"/>
              <a:defRPr sz="1400" b="0" i="0" u="none" strike="noStrike" cap="none">
                <a:solidFill>
                  <a:srgbClr val="0B2D78"/>
                </a:solidFill>
                <a:latin typeface="Trebuchet MS"/>
                <a:ea typeface="Trebuchet MS"/>
                <a:cs typeface="Trebuchet MS"/>
                <a:sym typeface="Trebuchet MS"/>
              </a:defRPr>
            </a:lvl2pPr>
            <a:lvl3pPr marL="1371600" marR="0" lvl="2" indent="-304800" algn="l" rtl="0">
              <a:lnSpc>
                <a:spcPct val="100000"/>
              </a:lnSpc>
              <a:spcBef>
                <a:spcPts val="250"/>
              </a:spcBef>
              <a:spcAft>
                <a:spcPts val="0"/>
              </a:spcAft>
              <a:buClr>
                <a:srgbClr val="8CCA37"/>
              </a:buClr>
              <a:buSzPts val="1200"/>
              <a:buFont typeface="Trebuchet MS"/>
              <a:buChar char="•"/>
              <a:defRPr sz="1200" b="0" i="0" u="none" strike="noStrike" cap="none">
                <a:solidFill>
                  <a:srgbClr val="0B2D78"/>
                </a:solidFill>
                <a:latin typeface="Trebuchet MS"/>
                <a:ea typeface="Trebuchet MS"/>
                <a:cs typeface="Trebuchet MS"/>
                <a:sym typeface="Trebuchet MS"/>
              </a:defRPr>
            </a:lvl3pPr>
            <a:lvl4pPr marL="1828800" marR="0" lvl="3" indent="-304800" algn="l" rtl="0">
              <a:lnSpc>
                <a:spcPct val="100000"/>
              </a:lnSpc>
              <a:spcBef>
                <a:spcPts val="200"/>
              </a:spcBef>
              <a:spcAft>
                <a:spcPts val="0"/>
              </a:spcAft>
              <a:buClr>
                <a:srgbClr val="8CCA37"/>
              </a:buClr>
              <a:buSzPts val="1200"/>
              <a:buFont typeface="Arial"/>
              <a:buChar char="•"/>
              <a:defRPr sz="1200" b="0" i="0" u="none" strike="noStrike" cap="none">
                <a:solidFill>
                  <a:srgbClr val="0B2D78"/>
                </a:solidFill>
                <a:latin typeface="Trebuchet MS"/>
                <a:ea typeface="Trebuchet MS"/>
                <a:cs typeface="Trebuchet MS"/>
                <a:sym typeface="Trebuchet MS"/>
              </a:defRPr>
            </a:lvl4pPr>
            <a:lvl5pPr marL="2286000" marR="0" lvl="4" indent="-342900" algn="l" rtl="0">
              <a:lnSpc>
                <a:spcPct val="90000"/>
              </a:lnSpc>
              <a:spcBef>
                <a:spcPts val="500"/>
              </a:spcBef>
              <a:spcAft>
                <a:spcPts val="0"/>
              </a:spcAft>
              <a:buClr>
                <a:srgbClr val="0B2D78"/>
              </a:buClr>
              <a:buSzPts val="1800"/>
              <a:buFont typeface="Arial"/>
              <a:buChar char="•"/>
              <a:defRPr sz="1800" b="0" i="0" u="none" strike="noStrike" cap="none">
                <a:solidFill>
                  <a:srgbClr val="0B2D78"/>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r>
              <a:rPr lang="en-US" sz="1400" dirty="0">
                <a:solidFill>
                  <a:schemeClr val="accent6">
                    <a:lumMod val="50000"/>
                  </a:schemeClr>
                </a:solidFill>
              </a:rPr>
              <a:t>Management Dashboard (Back-office for Partners)</a:t>
            </a:r>
          </a:p>
          <a:p>
            <a:pPr marL="0" indent="0"/>
            <a:r>
              <a:rPr lang="en-US" sz="1200" b="0" dirty="0"/>
              <a:t>A powerful SaaS dashboard for venue owners and advertisers to manage and optimize their presence:</a:t>
            </a:r>
          </a:p>
          <a:p>
            <a:pPr marL="177800" indent="-177800">
              <a:buClr>
                <a:schemeClr val="accent1">
                  <a:lumMod val="50000"/>
                </a:schemeClr>
              </a:buClr>
              <a:buSzPct val="150000"/>
              <a:buFont typeface="Arial" panose="020B0604020202020204" pitchFamily="34" charset="0"/>
              <a:buChar char="•"/>
            </a:pPr>
            <a:r>
              <a:rPr lang="en-US" sz="1200" b="0" dirty="0"/>
              <a:t>Reservation management system with calendar, seating, and availability tools.</a:t>
            </a:r>
          </a:p>
          <a:p>
            <a:pPr marL="177800" indent="-177800">
              <a:buClr>
                <a:schemeClr val="accent1">
                  <a:lumMod val="50000"/>
                </a:schemeClr>
              </a:buClr>
              <a:buSzPct val="150000"/>
              <a:buFont typeface="Arial" panose="020B0604020202020204" pitchFamily="34" charset="0"/>
              <a:buChar char="•"/>
            </a:pPr>
            <a:r>
              <a:rPr lang="en-US" sz="1200" b="0" dirty="0" smtClean="0"/>
              <a:t>Ad </a:t>
            </a:r>
            <a:r>
              <a:rPr lang="en-US" sz="1200" b="0" dirty="0"/>
              <a:t>campaign management on in-venue terminals and in-app banners.</a:t>
            </a:r>
          </a:p>
          <a:p>
            <a:pPr marL="177800" indent="-177800">
              <a:buClr>
                <a:schemeClr val="accent1">
                  <a:lumMod val="50000"/>
                </a:schemeClr>
              </a:buClr>
              <a:buSzPct val="150000"/>
              <a:buFont typeface="Arial" panose="020B0604020202020204" pitchFamily="34" charset="0"/>
              <a:buChar char="•"/>
            </a:pPr>
            <a:r>
              <a:rPr lang="en-US" sz="1200" b="0" dirty="0"/>
              <a:t>Revenue insights by channel (bookings, ads, upselling).</a:t>
            </a:r>
          </a:p>
          <a:p>
            <a:pPr marL="177800" indent="-177800">
              <a:buClr>
                <a:schemeClr val="accent1">
                  <a:lumMod val="50000"/>
                </a:schemeClr>
              </a:buClr>
              <a:buSzPct val="150000"/>
              <a:buFont typeface="Arial" panose="020B0604020202020204" pitchFamily="34" charset="0"/>
              <a:buChar char="•"/>
            </a:pPr>
            <a:r>
              <a:rPr lang="en-US" sz="1200" b="0" dirty="0"/>
              <a:t>Real-time performance tracking with KPIs and actionable insights</a:t>
            </a:r>
            <a:r>
              <a:rPr lang="en-US" sz="1200" b="0" dirty="0" smtClean="0"/>
              <a:t>.</a:t>
            </a:r>
          </a:p>
          <a:p>
            <a:pPr marL="177800" indent="-177800">
              <a:buClr>
                <a:schemeClr val="accent1">
                  <a:lumMod val="50000"/>
                </a:schemeClr>
              </a:buClr>
              <a:buSzPct val="150000"/>
              <a:buFont typeface="Arial" panose="020B0604020202020204" pitchFamily="34" charset="0"/>
              <a:buChar char="•"/>
            </a:pPr>
            <a:r>
              <a:rPr lang="en-US" sz="1200" b="0" dirty="0"/>
              <a:t>Targeted Advertising Tools</a:t>
            </a:r>
          </a:p>
          <a:p>
            <a:pPr marL="177800" indent="-177800">
              <a:buClr>
                <a:schemeClr val="accent1">
                  <a:lumMod val="50000"/>
                </a:schemeClr>
              </a:buClr>
              <a:buSzPct val="150000"/>
              <a:buFont typeface="Arial" panose="020B0604020202020204" pitchFamily="34" charset="0"/>
              <a:buChar char="•"/>
            </a:pPr>
            <a:endParaRPr lang="en-US" sz="1200" b="0" dirty="0"/>
          </a:p>
        </p:txBody>
      </p:sp>
      <p:sp>
        <p:nvSpPr>
          <p:cNvPr id="24" name="Espace réservé du texte 1"/>
          <p:cNvSpPr txBox="1">
            <a:spLocks/>
          </p:cNvSpPr>
          <p:nvPr/>
        </p:nvSpPr>
        <p:spPr>
          <a:xfrm>
            <a:off x="920151" y="1114164"/>
            <a:ext cx="5492151" cy="2725211"/>
          </a:xfrm>
          <a:prstGeom prst="rect">
            <a:avLst/>
          </a:prstGeom>
          <a:solidFill>
            <a:schemeClr val="accent6">
              <a:lumMod val="20000"/>
              <a:lumOff val="80000"/>
            </a:schemeClr>
          </a:solid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228600" algn="l" rtl="0">
              <a:lnSpc>
                <a:spcPct val="100000"/>
              </a:lnSpc>
              <a:spcBef>
                <a:spcPts val="320"/>
              </a:spcBef>
              <a:spcAft>
                <a:spcPts val="0"/>
              </a:spcAft>
              <a:buClr>
                <a:schemeClr val="lt2"/>
              </a:buClr>
              <a:buSzPts val="2400"/>
              <a:buFont typeface="Noto Sans Symbols"/>
              <a:buNone/>
              <a:defRPr sz="1600" b="1" i="0" u="none" strike="noStrike" cap="none">
                <a:solidFill>
                  <a:srgbClr val="0B2D77"/>
                </a:solidFill>
                <a:latin typeface="Trebuchet MS"/>
                <a:ea typeface="Trebuchet MS"/>
                <a:cs typeface="Trebuchet MS"/>
                <a:sym typeface="Trebuchet MS"/>
              </a:defRPr>
            </a:lvl1pPr>
            <a:lvl2pPr marL="914400" marR="0" lvl="1" indent="-335280" algn="l" rtl="0">
              <a:lnSpc>
                <a:spcPct val="100000"/>
              </a:lnSpc>
              <a:spcBef>
                <a:spcPts val="300"/>
              </a:spcBef>
              <a:spcAft>
                <a:spcPts val="0"/>
              </a:spcAft>
              <a:buClr>
                <a:srgbClr val="0B2D78"/>
              </a:buClr>
              <a:buSzPts val="1680"/>
              <a:buFont typeface="Trebuchet MS"/>
              <a:buChar char="•"/>
              <a:defRPr sz="1400" b="0" i="0" u="none" strike="noStrike" cap="none">
                <a:solidFill>
                  <a:srgbClr val="0B2D78"/>
                </a:solidFill>
                <a:latin typeface="Trebuchet MS"/>
                <a:ea typeface="Trebuchet MS"/>
                <a:cs typeface="Trebuchet MS"/>
                <a:sym typeface="Trebuchet MS"/>
              </a:defRPr>
            </a:lvl2pPr>
            <a:lvl3pPr marL="1371600" marR="0" lvl="2" indent="-304800" algn="l" rtl="0">
              <a:lnSpc>
                <a:spcPct val="100000"/>
              </a:lnSpc>
              <a:spcBef>
                <a:spcPts val="250"/>
              </a:spcBef>
              <a:spcAft>
                <a:spcPts val="0"/>
              </a:spcAft>
              <a:buClr>
                <a:srgbClr val="8CCA37"/>
              </a:buClr>
              <a:buSzPts val="1200"/>
              <a:buFont typeface="Trebuchet MS"/>
              <a:buChar char="•"/>
              <a:defRPr sz="1200" b="0" i="0" u="none" strike="noStrike" cap="none">
                <a:solidFill>
                  <a:srgbClr val="0B2D78"/>
                </a:solidFill>
                <a:latin typeface="Trebuchet MS"/>
                <a:ea typeface="Trebuchet MS"/>
                <a:cs typeface="Trebuchet MS"/>
                <a:sym typeface="Trebuchet MS"/>
              </a:defRPr>
            </a:lvl3pPr>
            <a:lvl4pPr marL="1828800" marR="0" lvl="3" indent="-304800" algn="l" rtl="0">
              <a:lnSpc>
                <a:spcPct val="100000"/>
              </a:lnSpc>
              <a:spcBef>
                <a:spcPts val="200"/>
              </a:spcBef>
              <a:spcAft>
                <a:spcPts val="0"/>
              </a:spcAft>
              <a:buClr>
                <a:srgbClr val="8CCA37"/>
              </a:buClr>
              <a:buSzPts val="1200"/>
              <a:buFont typeface="Arial"/>
              <a:buChar char="•"/>
              <a:defRPr sz="1200" b="0" i="0" u="none" strike="noStrike" cap="none">
                <a:solidFill>
                  <a:srgbClr val="0B2D78"/>
                </a:solidFill>
                <a:latin typeface="Trebuchet MS"/>
                <a:ea typeface="Trebuchet MS"/>
                <a:cs typeface="Trebuchet MS"/>
                <a:sym typeface="Trebuchet MS"/>
              </a:defRPr>
            </a:lvl4pPr>
            <a:lvl5pPr marL="2286000" marR="0" lvl="4" indent="-342900" algn="l" rtl="0">
              <a:lnSpc>
                <a:spcPct val="90000"/>
              </a:lnSpc>
              <a:spcBef>
                <a:spcPts val="500"/>
              </a:spcBef>
              <a:spcAft>
                <a:spcPts val="0"/>
              </a:spcAft>
              <a:buClr>
                <a:srgbClr val="0B2D78"/>
              </a:buClr>
              <a:buSzPts val="1800"/>
              <a:buFont typeface="Arial"/>
              <a:buChar char="•"/>
              <a:defRPr sz="1800" b="0" i="0" u="none" strike="noStrike" cap="none">
                <a:solidFill>
                  <a:srgbClr val="0B2D78"/>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85725" indent="-85725"/>
            <a:r>
              <a:rPr lang="en-US" dirty="0">
                <a:solidFill>
                  <a:schemeClr val="accent6">
                    <a:lumMod val="50000"/>
                  </a:schemeClr>
                </a:solidFill>
              </a:rPr>
              <a:t>Smart mobile application</a:t>
            </a:r>
          </a:p>
          <a:p>
            <a:pPr marL="0" indent="0"/>
            <a:r>
              <a:rPr lang="en-US" sz="1200" b="0" dirty="0"/>
              <a:t>A unified platform for booking events (restaurants, cafés, lounges, concerts, shows...) powered by artificial intelligence :</a:t>
            </a:r>
          </a:p>
          <a:p>
            <a:pPr marL="177800" indent="-177800">
              <a:buClr>
                <a:schemeClr val="accent1">
                  <a:lumMod val="50000"/>
                </a:schemeClr>
              </a:buClr>
              <a:buSzPct val="150000"/>
              <a:buFont typeface="Arial" panose="020B0604020202020204" pitchFamily="34" charset="0"/>
              <a:buChar char="•"/>
            </a:pPr>
            <a:r>
              <a:rPr lang="en-US" sz="1200" b="0" dirty="0"/>
              <a:t>Smart search engine with advanced filters (budget, distance, event type, available time slots, etc.) and compound events .</a:t>
            </a:r>
          </a:p>
          <a:p>
            <a:pPr marL="177800" indent="-177800">
              <a:buClr>
                <a:schemeClr val="accent1">
                  <a:lumMod val="50000"/>
                </a:schemeClr>
              </a:buClr>
              <a:buSzPct val="150000"/>
              <a:buFont typeface="Arial" panose="020B0604020202020204" pitchFamily="34" charset="0"/>
              <a:buChar char="•"/>
            </a:pPr>
            <a:r>
              <a:rPr lang="en-US" sz="1200" b="0" dirty="0" smtClean="0"/>
              <a:t>Personalized </a:t>
            </a:r>
            <a:r>
              <a:rPr lang="en-US" sz="1200" b="0" dirty="0"/>
              <a:t>recommendations based on user preferences, dietary habits, booking history, location, and desired atmosphere</a:t>
            </a:r>
            <a:r>
              <a:rPr lang="en-US" sz="1200" b="0" dirty="0" smtClean="0"/>
              <a:t>.</a:t>
            </a:r>
            <a:endParaRPr lang="en-US" sz="1200" b="0" dirty="0"/>
          </a:p>
          <a:p>
            <a:pPr marL="177800" indent="-177800">
              <a:buClr>
                <a:schemeClr val="accent1">
                  <a:lumMod val="50000"/>
                </a:schemeClr>
              </a:buClr>
              <a:buSzPct val="150000"/>
              <a:buFont typeface="Arial" panose="020B0604020202020204" pitchFamily="34" charset="0"/>
              <a:buChar char="•"/>
            </a:pPr>
            <a:r>
              <a:rPr lang="en-US" sz="1200" b="0" dirty="0" smtClean="0"/>
              <a:t>Dynamic </a:t>
            </a:r>
            <a:r>
              <a:rPr lang="en-US" sz="1200" b="0" dirty="0"/>
              <a:t>notifications for exclusive events, limited-time offers, and real-time suggestions</a:t>
            </a:r>
            <a:r>
              <a:rPr lang="en-US" sz="1200" b="0" dirty="0" smtClean="0"/>
              <a:t>.</a:t>
            </a:r>
            <a:endParaRPr lang="en-US" sz="1200" b="0" dirty="0"/>
          </a:p>
          <a:p>
            <a:pPr marL="177800" indent="-177800">
              <a:buClr>
                <a:schemeClr val="accent1">
                  <a:lumMod val="50000"/>
                </a:schemeClr>
              </a:buClr>
              <a:buSzPct val="150000"/>
              <a:buFont typeface="Arial" panose="020B0604020202020204" pitchFamily="34" charset="0"/>
              <a:buChar char="•"/>
            </a:pPr>
            <a:r>
              <a:rPr lang="en-US" sz="1200" b="0" dirty="0"/>
              <a:t>Instant payment and booking confirmation via the app.</a:t>
            </a:r>
          </a:p>
          <a:p>
            <a:pPr marL="177800" indent="-177800">
              <a:buClr>
                <a:schemeClr val="accent1">
                  <a:lumMod val="50000"/>
                </a:schemeClr>
              </a:buClr>
              <a:buSzPct val="150000"/>
              <a:buFont typeface="Arial" panose="020B0604020202020204" pitchFamily="34" charset="0"/>
              <a:buChar char="•"/>
            </a:pPr>
            <a:r>
              <a:rPr lang="en-US" sz="1200" b="0" dirty="0"/>
              <a:t>AI-enhanced reviews (automated summaries, sentiment analysis, trend detection).</a:t>
            </a:r>
          </a:p>
          <a:p>
            <a:pPr marL="85725" indent="-85725"/>
            <a:endParaRPr lang="en-US" sz="1400" dirty="0" smtClean="0">
              <a:solidFill>
                <a:schemeClr val="accent6">
                  <a:lumMod val="50000"/>
                </a:schemeClr>
              </a:solidFill>
            </a:endParaRPr>
          </a:p>
        </p:txBody>
      </p:sp>
      <p:sp>
        <p:nvSpPr>
          <p:cNvPr id="6" name="Espace réservé du texte 1"/>
          <p:cNvSpPr txBox="1">
            <a:spLocks/>
          </p:cNvSpPr>
          <p:nvPr/>
        </p:nvSpPr>
        <p:spPr>
          <a:xfrm>
            <a:off x="6556075" y="3941454"/>
            <a:ext cx="5520786" cy="2188731"/>
          </a:xfrm>
          <a:prstGeom prst="rect">
            <a:avLst/>
          </a:prstGeom>
          <a:solidFill>
            <a:schemeClr val="accent6">
              <a:lumMod val="20000"/>
              <a:lumOff val="80000"/>
            </a:schemeClr>
          </a:solid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228600" algn="l" rtl="0">
              <a:lnSpc>
                <a:spcPct val="100000"/>
              </a:lnSpc>
              <a:spcBef>
                <a:spcPts val="320"/>
              </a:spcBef>
              <a:spcAft>
                <a:spcPts val="0"/>
              </a:spcAft>
              <a:buClr>
                <a:schemeClr val="lt2"/>
              </a:buClr>
              <a:buSzPts val="2400"/>
              <a:buFont typeface="Noto Sans Symbols"/>
              <a:buNone/>
              <a:defRPr sz="1600" b="1" i="0" u="none" strike="noStrike" cap="none">
                <a:solidFill>
                  <a:srgbClr val="0B2D77"/>
                </a:solidFill>
                <a:latin typeface="Trebuchet MS"/>
                <a:ea typeface="Trebuchet MS"/>
                <a:cs typeface="Trebuchet MS"/>
                <a:sym typeface="Trebuchet MS"/>
              </a:defRPr>
            </a:lvl1pPr>
            <a:lvl2pPr marL="914400" marR="0" lvl="1" indent="-335280" algn="l" rtl="0">
              <a:lnSpc>
                <a:spcPct val="100000"/>
              </a:lnSpc>
              <a:spcBef>
                <a:spcPts val="300"/>
              </a:spcBef>
              <a:spcAft>
                <a:spcPts val="0"/>
              </a:spcAft>
              <a:buClr>
                <a:srgbClr val="0B2D78"/>
              </a:buClr>
              <a:buSzPts val="1680"/>
              <a:buFont typeface="Trebuchet MS"/>
              <a:buChar char="•"/>
              <a:defRPr sz="1400" b="0" i="0" u="none" strike="noStrike" cap="none">
                <a:solidFill>
                  <a:srgbClr val="0B2D78"/>
                </a:solidFill>
                <a:latin typeface="Trebuchet MS"/>
                <a:ea typeface="Trebuchet MS"/>
                <a:cs typeface="Trebuchet MS"/>
                <a:sym typeface="Trebuchet MS"/>
              </a:defRPr>
            </a:lvl2pPr>
            <a:lvl3pPr marL="1371600" marR="0" lvl="2" indent="-304800" algn="l" rtl="0">
              <a:lnSpc>
                <a:spcPct val="100000"/>
              </a:lnSpc>
              <a:spcBef>
                <a:spcPts val="250"/>
              </a:spcBef>
              <a:spcAft>
                <a:spcPts val="0"/>
              </a:spcAft>
              <a:buClr>
                <a:srgbClr val="8CCA37"/>
              </a:buClr>
              <a:buSzPts val="1200"/>
              <a:buFont typeface="Trebuchet MS"/>
              <a:buChar char="•"/>
              <a:defRPr sz="1200" b="0" i="0" u="none" strike="noStrike" cap="none">
                <a:solidFill>
                  <a:srgbClr val="0B2D78"/>
                </a:solidFill>
                <a:latin typeface="Trebuchet MS"/>
                <a:ea typeface="Trebuchet MS"/>
                <a:cs typeface="Trebuchet MS"/>
                <a:sym typeface="Trebuchet MS"/>
              </a:defRPr>
            </a:lvl3pPr>
            <a:lvl4pPr marL="1828800" marR="0" lvl="3" indent="-304800" algn="l" rtl="0">
              <a:lnSpc>
                <a:spcPct val="100000"/>
              </a:lnSpc>
              <a:spcBef>
                <a:spcPts val="200"/>
              </a:spcBef>
              <a:spcAft>
                <a:spcPts val="0"/>
              </a:spcAft>
              <a:buClr>
                <a:srgbClr val="8CCA37"/>
              </a:buClr>
              <a:buSzPts val="1200"/>
              <a:buFont typeface="Arial"/>
              <a:buChar char="•"/>
              <a:defRPr sz="1200" b="0" i="0" u="none" strike="noStrike" cap="none">
                <a:solidFill>
                  <a:srgbClr val="0B2D78"/>
                </a:solidFill>
                <a:latin typeface="Trebuchet MS"/>
                <a:ea typeface="Trebuchet MS"/>
                <a:cs typeface="Trebuchet MS"/>
                <a:sym typeface="Trebuchet MS"/>
              </a:defRPr>
            </a:lvl4pPr>
            <a:lvl5pPr marL="2286000" marR="0" lvl="4" indent="-342900" algn="l" rtl="0">
              <a:lnSpc>
                <a:spcPct val="90000"/>
              </a:lnSpc>
              <a:spcBef>
                <a:spcPts val="500"/>
              </a:spcBef>
              <a:spcAft>
                <a:spcPts val="0"/>
              </a:spcAft>
              <a:buClr>
                <a:srgbClr val="0B2D78"/>
              </a:buClr>
              <a:buSzPts val="1800"/>
              <a:buFont typeface="Arial"/>
              <a:buChar char="•"/>
              <a:defRPr sz="1800" b="0" i="0" u="none" strike="noStrike" cap="none">
                <a:solidFill>
                  <a:srgbClr val="0B2D78"/>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r>
              <a:rPr lang="en-US" sz="1400" dirty="0" smtClean="0">
                <a:solidFill>
                  <a:schemeClr val="accent6">
                    <a:lumMod val="50000"/>
                  </a:schemeClr>
                </a:solidFill>
              </a:rPr>
              <a:t>Administration Dashboard</a:t>
            </a:r>
          </a:p>
          <a:p>
            <a:pPr marL="0" indent="0"/>
            <a:r>
              <a:rPr lang="en-US" sz="1200" b="0" dirty="0"/>
              <a:t>The administrator dashboard allows real-time monitoring of the ecosystem:</a:t>
            </a:r>
          </a:p>
          <a:p>
            <a:pPr marL="171450" indent="-171450">
              <a:buClr>
                <a:schemeClr val="accent1">
                  <a:lumMod val="50000"/>
                </a:schemeClr>
              </a:buClr>
              <a:buSzPct val="150000"/>
              <a:buFont typeface="Arial" panose="020B0604020202020204" pitchFamily="34" charset="0"/>
              <a:buChar char="•"/>
            </a:pPr>
            <a:r>
              <a:rPr lang="en-US" sz="1200" b="0" dirty="0"/>
              <a:t>Gain a real-time and historical view of the terminals, including their performance and </a:t>
            </a:r>
            <a:r>
              <a:rPr lang="en-US" sz="1200" b="0" dirty="0" smtClean="0"/>
              <a:t>status.</a:t>
            </a:r>
          </a:p>
          <a:p>
            <a:pPr marL="171450" indent="-171450">
              <a:buClr>
                <a:schemeClr val="accent1">
                  <a:lumMod val="50000"/>
                </a:schemeClr>
              </a:buClr>
              <a:buSzPct val="150000"/>
              <a:buFont typeface="Arial" panose="020B0604020202020204" pitchFamily="34" charset="0"/>
              <a:buChar char="•"/>
            </a:pPr>
            <a:endParaRPr lang="en-US" sz="900" b="0" dirty="0" smtClean="0"/>
          </a:p>
          <a:p>
            <a:pPr marL="171450" indent="-171450">
              <a:buClr>
                <a:schemeClr val="accent1">
                  <a:lumMod val="50000"/>
                </a:schemeClr>
              </a:buClr>
              <a:buSzPct val="150000"/>
              <a:buFont typeface="Arial" panose="020B0604020202020204" pitchFamily="34" charset="0"/>
              <a:buChar char="•"/>
            </a:pPr>
            <a:r>
              <a:rPr lang="en-US" sz="1200" b="0" dirty="0" smtClean="0"/>
              <a:t>Track </a:t>
            </a:r>
            <a:r>
              <a:rPr lang="en-US" sz="1200" b="0" dirty="0"/>
              <a:t>partners (restaurants, cafés, lounges) and assess their performance on the </a:t>
            </a:r>
            <a:r>
              <a:rPr lang="en-US" sz="1200" b="0" dirty="0" smtClean="0"/>
              <a:t>platform.</a:t>
            </a:r>
          </a:p>
          <a:p>
            <a:pPr marL="171450" indent="-171450">
              <a:buClr>
                <a:schemeClr val="accent1">
                  <a:lumMod val="50000"/>
                </a:schemeClr>
              </a:buClr>
              <a:buSzPct val="150000"/>
              <a:buFont typeface="Arial" panose="020B0604020202020204" pitchFamily="34" charset="0"/>
              <a:buChar char="•"/>
            </a:pPr>
            <a:endParaRPr lang="en-US" sz="800" b="0" dirty="0" smtClean="0"/>
          </a:p>
          <a:p>
            <a:pPr marL="171450" indent="-171450">
              <a:buClr>
                <a:schemeClr val="accent1">
                  <a:lumMod val="50000"/>
                </a:schemeClr>
              </a:buClr>
              <a:buSzPct val="150000"/>
              <a:buFont typeface="Arial" panose="020B0604020202020204" pitchFamily="34" charset="0"/>
              <a:buChar char="•"/>
            </a:pPr>
            <a:r>
              <a:rPr lang="en-US" sz="1200" b="0" dirty="0" smtClean="0"/>
              <a:t>Measure </a:t>
            </a:r>
            <a:r>
              <a:rPr lang="en-US" sz="1200" b="0" dirty="0"/>
              <a:t>the overall effectiveness of the ecosystem.</a:t>
            </a:r>
          </a:p>
          <a:p>
            <a:pPr marL="0" indent="0"/>
            <a:endParaRPr lang="en-US" sz="1200" b="0" dirty="0"/>
          </a:p>
        </p:txBody>
      </p:sp>
      <p:sp>
        <p:nvSpPr>
          <p:cNvPr id="4" name="Rectangle 3"/>
          <p:cNvSpPr/>
          <p:nvPr/>
        </p:nvSpPr>
        <p:spPr>
          <a:xfrm>
            <a:off x="6013435" y="6364032"/>
            <a:ext cx="6162264" cy="338554"/>
          </a:xfrm>
          <a:prstGeom prst="rect">
            <a:avLst/>
          </a:prstGeom>
        </p:spPr>
        <p:txBody>
          <a:bodyPr wrap="none">
            <a:spAutoFit/>
          </a:bodyPr>
          <a:lstStyle/>
          <a:p>
            <a:r>
              <a:rPr lang="en-US" sz="1600" b="1" dirty="0">
                <a:solidFill>
                  <a:schemeClr val="accent6">
                    <a:lumMod val="50000"/>
                  </a:schemeClr>
                </a:solidFill>
                <a:latin typeface="Trebuchet MS"/>
                <a:ea typeface="Trebuchet MS"/>
                <a:cs typeface="Trebuchet MS"/>
                <a:sym typeface="Trebuchet MS"/>
              </a:rPr>
              <a:t>We detail the functionalities in </a:t>
            </a:r>
            <a:r>
              <a:rPr lang="en-US" sz="1600" b="1" dirty="0" smtClean="0">
                <a:solidFill>
                  <a:schemeClr val="accent6">
                    <a:lumMod val="50000"/>
                  </a:schemeClr>
                </a:solidFill>
                <a:latin typeface="Trebuchet MS"/>
                <a:ea typeface="Trebuchet MS"/>
                <a:cs typeface="Trebuchet MS"/>
                <a:sym typeface="Trebuchet MS"/>
              </a:rPr>
              <a:t>slide 13 – 16 et on the </a:t>
            </a:r>
            <a:r>
              <a:rPr lang="en-US" sz="1600" b="1" dirty="0">
                <a:solidFill>
                  <a:schemeClr val="accent6">
                    <a:lumMod val="50000"/>
                  </a:schemeClr>
                </a:solidFill>
                <a:latin typeface="Trebuchet MS"/>
                <a:ea typeface="Trebuchet MS"/>
                <a:cs typeface="Trebuchet MS"/>
                <a:sym typeface="Trebuchet MS"/>
              </a:rPr>
              <a:t>backlog</a:t>
            </a:r>
            <a:endParaRPr lang="fr-FR" sz="1600" b="1" dirty="0">
              <a:solidFill>
                <a:schemeClr val="accent6">
                  <a:lumMod val="50000"/>
                </a:schemeClr>
              </a:solidFill>
              <a:latin typeface="Trebuchet MS"/>
              <a:ea typeface="Trebuchet MS"/>
              <a:cs typeface="Trebuchet MS"/>
              <a:sym typeface="Trebuchet MS"/>
            </a:endParaRPr>
          </a:p>
        </p:txBody>
      </p:sp>
      <p:sp>
        <p:nvSpPr>
          <p:cNvPr id="5" name="Titre 4"/>
          <p:cNvSpPr>
            <a:spLocks noGrp="1"/>
          </p:cNvSpPr>
          <p:nvPr>
            <p:ph type="title"/>
          </p:nvPr>
        </p:nvSpPr>
        <p:spPr/>
        <p:txBody>
          <a:bodyPr/>
          <a:lstStyle/>
          <a:p>
            <a:endParaRPr lang="fr-FR"/>
          </a:p>
        </p:txBody>
      </p:sp>
      <p:sp>
        <p:nvSpPr>
          <p:cNvPr id="9" name="Titre 2"/>
          <p:cNvSpPr txBox="1">
            <a:spLocks/>
          </p:cNvSpPr>
          <p:nvPr/>
        </p:nvSpPr>
        <p:spPr>
          <a:xfrm>
            <a:off x="835268" y="0"/>
            <a:ext cx="11653595" cy="900000"/>
          </a:xfrm>
          <a:prstGeom prst="rect">
            <a:avLst/>
          </a:prstGeom>
          <a:solidFill>
            <a:schemeClr val="accent6">
              <a:lumMod val="20000"/>
              <a:lumOff val="80000"/>
            </a:schemeClr>
          </a:solidFill>
          <a:ln>
            <a:noFill/>
          </a:ln>
        </p:spPr>
        <p:txBody>
          <a:bodyPr spcFirstLastPara="1" wrap="square" lIns="91425" tIns="91425" rIns="91425" bIns="91425" anchor="ctr" anchorCtr="0"/>
          <a:lstStyle>
            <a:defPPr marR="0" lvl="0" algn="l" rtl="0">
              <a:lnSpc>
                <a:spcPct val="100000"/>
              </a:lnSpc>
              <a:spcBef>
                <a:spcPts val="0"/>
              </a:spcBef>
              <a:spcAft>
                <a:spcPts val="0"/>
              </a:spcAft>
            </a:defPPr>
            <a:lvl1pPr marR="0" lvl="0" algn="l" rtl="0">
              <a:lnSpc>
                <a:spcPct val="90000"/>
              </a:lnSpc>
              <a:spcBef>
                <a:spcPts val="0"/>
              </a:spcBef>
              <a:spcAft>
                <a:spcPts val="0"/>
              </a:spcAft>
              <a:buClr>
                <a:srgbClr val="0B2D78"/>
              </a:buClr>
              <a:buSzPts val="2344"/>
              <a:buFont typeface="Trebuchet MS"/>
              <a:buNone/>
              <a:defRPr sz="2344" b="1" i="0" u="none" strike="noStrike" cap="none">
                <a:solidFill>
                  <a:srgbClr val="0B2D78"/>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dirty="0" smtClean="0"/>
              <a:t>Our solution</a:t>
            </a:r>
            <a:endParaRPr lang="fr-FR" dirty="0"/>
          </a:p>
        </p:txBody>
      </p:sp>
      <p:sp>
        <p:nvSpPr>
          <p:cNvPr id="10" name="ZoneTexte 9"/>
          <p:cNvSpPr txBox="1"/>
          <p:nvPr/>
        </p:nvSpPr>
        <p:spPr>
          <a:xfrm>
            <a:off x="0" y="1"/>
            <a:ext cx="835268" cy="702500"/>
          </a:xfrm>
          <a:prstGeom prst="rect">
            <a:avLst/>
          </a:prstGeom>
          <a:noFill/>
        </p:spPr>
        <p:txBody>
          <a:bodyPr wrap="square" rtlCol="1">
            <a:spAutoFit/>
          </a:bodyPr>
          <a:lstStyle/>
          <a:p>
            <a:pPr algn="ctr">
              <a:lnSpc>
                <a:spcPct val="200000"/>
              </a:lnSpc>
            </a:pPr>
            <a:r>
              <a:rPr lang="fr-FR" sz="2344" b="1" dirty="0" smtClean="0">
                <a:solidFill>
                  <a:schemeClr val="bg1"/>
                </a:solidFill>
                <a:latin typeface="Trebuchet MS"/>
                <a:ea typeface="Trebuchet MS"/>
                <a:cs typeface="Trebuchet MS"/>
                <a:sym typeface="Trebuchet MS"/>
              </a:rPr>
              <a:t>2</a:t>
            </a:r>
            <a:endParaRPr lang="fr-FR" sz="2344" b="1" dirty="0">
              <a:solidFill>
                <a:schemeClr val="bg1"/>
              </a:solidFill>
              <a:latin typeface="Trebuchet MS"/>
              <a:ea typeface="Trebuchet MS"/>
              <a:cs typeface="Trebuchet MS"/>
              <a:sym typeface="Trebuchet MS"/>
            </a:endParaRPr>
          </a:p>
        </p:txBody>
      </p:sp>
    </p:spTree>
    <p:extLst>
      <p:ext uri="{BB962C8B-B14F-4D97-AF65-F5344CB8AC3E}">
        <p14:creationId xmlns:p14="http://schemas.microsoft.com/office/powerpoint/2010/main" val="2512860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4101126" y="2186712"/>
            <a:ext cx="1564845" cy="886054"/>
          </a:xfrm>
          <a:prstGeom prst="rect">
            <a:avLst/>
          </a:prstGeom>
        </p:spPr>
      </p:pic>
      <p:sp>
        <p:nvSpPr>
          <p:cNvPr id="5" name="Rectangle 4"/>
          <p:cNvSpPr/>
          <p:nvPr/>
        </p:nvSpPr>
        <p:spPr>
          <a:xfrm>
            <a:off x="3954942" y="2119305"/>
            <a:ext cx="1842798" cy="1003744"/>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r-FR" sz="1200"/>
          </a:p>
        </p:txBody>
      </p:sp>
      <p:pic>
        <p:nvPicPr>
          <p:cNvPr id="8" name="Image 7"/>
          <p:cNvPicPr>
            <a:picLocks noChangeAspect="1"/>
          </p:cNvPicPr>
          <p:nvPr/>
        </p:nvPicPr>
        <p:blipFill>
          <a:blip r:embed="rId3"/>
          <a:stretch>
            <a:fillRect/>
          </a:stretch>
        </p:blipFill>
        <p:spPr>
          <a:xfrm>
            <a:off x="1073993" y="1472142"/>
            <a:ext cx="434353" cy="391607"/>
          </a:xfrm>
          <a:prstGeom prst="rect">
            <a:avLst/>
          </a:prstGeom>
        </p:spPr>
      </p:pic>
      <p:pic>
        <p:nvPicPr>
          <p:cNvPr id="9" name="Image 8"/>
          <p:cNvPicPr>
            <a:picLocks noChangeAspect="1"/>
          </p:cNvPicPr>
          <p:nvPr/>
        </p:nvPicPr>
        <p:blipFill>
          <a:blip r:embed="rId4"/>
          <a:stretch>
            <a:fillRect/>
          </a:stretch>
        </p:blipFill>
        <p:spPr>
          <a:xfrm>
            <a:off x="1018225" y="1889045"/>
            <a:ext cx="469668" cy="423446"/>
          </a:xfrm>
          <a:prstGeom prst="rect">
            <a:avLst/>
          </a:prstGeom>
        </p:spPr>
      </p:pic>
      <p:pic>
        <p:nvPicPr>
          <p:cNvPr id="10" name="Image 9"/>
          <p:cNvPicPr>
            <a:picLocks noChangeAspect="1"/>
          </p:cNvPicPr>
          <p:nvPr/>
        </p:nvPicPr>
        <p:blipFill>
          <a:blip r:embed="rId5"/>
          <a:stretch>
            <a:fillRect/>
          </a:stretch>
        </p:blipFill>
        <p:spPr>
          <a:xfrm>
            <a:off x="1123175" y="2403578"/>
            <a:ext cx="318232" cy="286913"/>
          </a:xfrm>
          <a:prstGeom prst="rect">
            <a:avLst/>
          </a:prstGeom>
        </p:spPr>
      </p:pic>
      <p:pic>
        <p:nvPicPr>
          <p:cNvPr id="11" name="Image 10"/>
          <p:cNvPicPr>
            <a:picLocks noChangeAspect="1"/>
          </p:cNvPicPr>
          <p:nvPr/>
        </p:nvPicPr>
        <p:blipFill>
          <a:blip r:embed="rId6"/>
          <a:stretch>
            <a:fillRect/>
          </a:stretch>
        </p:blipFill>
        <p:spPr>
          <a:xfrm>
            <a:off x="7249719" y="5272604"/>
            <a:ext cx="561082" cy="505864"/>
          </a:xfrm>
          <a:prstGeom prst="rect">
            <a:avLst/>
          </a:prstGeom>
        </p:spPr>
      </p:pic>
      <p:pic>
        <p:nvPicPr>
          <p:cNvPr id="12" name="Image 11"/>
          <p:cNvPicPr>
            <a:picLocks noChangeAspect="1"/>
          </p:cNvPicPr>
          <p:nvPr/>
        </p:nvPicPr>
        <p:blipFill>
          <a:blip r:embed="rId7"/>
          <a:stretch>
            <a:fillRect/>
          </a:stretch>
        </p:blipFill>
        <p:spPr>
          <a:xfrm>
            <a:off x="8379500" y="5253911"/>
            <a:ext cx="580899" cy="523731"/>
          </a:xfrm>
          <a:prstGeom prst="rect">
            <a:avLst/>
          </a:prstGeom>
        </p:spPr>
      </p:pic>
      <p:pic>
        <p:nvPicPr>
          <p:cNvPr id="13" name="Image 12"/>
          <p:cNvPicPr>
            <a:picLocks noChangeAspect="1"/>
          </p:cNvPicPr>
          <p:nvPr/>
        </p:nvPicPr>
        <p:blipFill>
          <a:blip r:embed="rId8"/>
          <a:stretch>
            <a:fillRect/>
          </a:stretch>
        </p:blipFill>
        <p:spPr>
          <a:xfrm>
            <a:off x="8775777" y="2324684"/>
            <a:ext cx="573648" cy="573648"/>
          </a:xfrm>
          <a:prstGeom prst="rect">
            <a:avLst/>
          </a:prstGeom>
        </p:spPr>
      </p:pic>
      <p:pic>
        <p:nvPicPr>
          <p:cNvPr id="14" name="Image 13"/>
          <p:cNvPicPr>
            <a:picLocks noChangeAspect="1"/>
          </p:cNvPicPr>
          <p:nvPr/>
        </p:nvPicPr>
        <p:blipFill>
          <a:blip r:embed="rId9"/>
          <a:stretch>
            <a:fillRect/>
          </a:stretch>
        </p:blipFill>
        <p:spPr>
          <a:xfrm>
            <a:off x="7857236" y="4327077"/>
            <a:ext cx="522958" cy="749902"/>
          </a:xfrm>
          <a:prstGeom prst="rect">
            <a:avLst/>
          </a:prstGeom>
        </p:spPr>
      </p:pic>
      <p:pic>
        <p:nvPicPr>
          <p:cNvPr id="15" name="Image 14"/>
          <p:cNvPicPr>
            <a:picLocks noChangeAspect="1"/>
          </p:cNvPicPr>
          <p:nvPr/>
        </p:nvPicPr>
        <p:blipFill>
          <a:blip r:embed="rId10"/>
          <a:stretch>
            <a:fillRect/>
          </a:stretch>
        </p:blipFill>
        <p:spPr>
          <a:xfrm>
            <a:off x="6524827" y="2113490"/>
            <a:ext cx="1005433" cy="996036"/>
          </a:xfrm>
          <a:prstGeom prst="rect">
            <a:avLst/>
          </a:prstGeom>
        </p:spPr>
      </p:pic>
      <p:pic>
        <p:nvPicPr>
          <p:cNvPr id="16" name="Image 15"/>
          <p:cNvPicPr>
            <a:picLocks noChangeAspect="1"/>
          </p:cNvPicPr>
          <p:nvPr/>
        </p:nvPicPr>
        <p:blipFill>
          <a:blip r:embed="rId11"/>
          <a:stretch>
            <a:fillRect/>
          </a:stretch>
        </p:blipFill>
        <p:spPr>
          <a:xfrm>
            <a:off x="6981559" y="3491345"/>
            <a:ext cx="737323" cy="737323"/>
          </a:xfrm>
          <a:prstGeom prst="rect">
            <a:avLst/>
          </a:prstGeom>
        </p:spPr>
      </p:pic>
      <p:sp>
        <p:nvSpPr>
          <p:cNvPr id="18" name="Rectangle 17"/>
          <p:cNvSpPr/>
          <p:nvPr/>
        </p:nvSpPr>
        <p:spPr>
          <a:xfrm>
            <a:off x="1512480" y="1398464"/>
            <a:ext cx="2264936" cy="3693319"/>
          </a:xfrm>
          <a:prstGeom prst="rect">
            <a:avLst/>
          </a:prstGeom>
          <a:solidFill>
            <a:schemeClr val="accent1">
              <a:lumMod val="20000"/>
              <a:lumOff val="80000"/>
            </a:schemeClr>
          </a:solidFill>
        </p:spPr>
        <p:txBody>
          <a:bodyPr wrap="square">
            <a:spAutoFit/>
          </a:bodyPr>
          <a:lstStyle/>
          <a:p>
            <a:r>
              <a:rPr lang="fr-FR" sz="1200" dirty="0" smtClean="0">
                <a:solidFill>
                  <a:srgbClr val="0B2D77"/>
                </a:solidFill>
                <a:latin typeface="Trebuchet MS"/>
                <a:ea typeface="Trebuchet MS"/>
                <a:cs typeface="Trebuchet MS"/>
                <a:sym typeface="Trebuchet MS"/>
              </a:rPr>
              <a:t>Restaurants</a:t>
            </a:r>
          </a:p>
          <a:p>
            <a:endParaRPr lang="fr-FR" sz="1200" dirty="0">
              <a:solidFill>
                <a:srgbClr val="0B2D77"/>
              </a:solidFill>
              <a:latin typeface="Trebuchet MS"/>
              <a:ea typeface="Trebuchet MS"/>
              <a:cs typeface="Trebuchet MS"/>
              <a:sym typeface="Trebuchet MS"/>
            </a:endParaRPr>
          </a:p>
          <a:p>
            <a:r>
              <a:rPr lang="fr-FR" sz="1200" dirty="0" err="1">
                <a:solidFill>
                  <a:srgbClr val="0B2D77"/>
                </a:solidFill>
                <a:latin typeface="Trebuchet MS"/>
                <a:ea typeface="Trebuchet MS"/>
                <a:cs typeface="Trebuchet MS"/>
                <a:sym typeface="Trebuchet MS"/>
              </a:rPr>
              <a:t>Coffes</a:t>
            </a:r>
            <a:endParaRPr lang="fr-FR" sz="1200" dirty="0">
              <a:solidFill>
                <a:srgbClr val="0B2D77"/>
              </a:solidFill>
              <a:latin typeface="Trebuchet MS"/>
              <a:ea typeface="Trebuchet MS"/>
              <a:cs typeface="Trebuchet MS"/>
              <a:sym typeface="Trebuchet MS"/>
            </a:endParaRPr>
          </a:p>
          <a:p>
            <a:endParaRPr lang="fr-FR" sz="1200" dirty="0" smtClean="0">
              <a:solidFill>
                <a:srgbClr val="0B2D77"/>
              </a:solidFill>
              <a:latin typeface="Trebuchet MS"/>
              <a:ea typeface="Trebuchet MS"/>
              <a:cs typeface="Trebuchet MS"/>
              <a:sym typeface="Trebuchet MS"/>
            </a:endParaRPr>
          </a:p>
          <a:p>
            <a:r>
              <a:rPr lang="fr-FR" sz="1200" dirty="0" err="1" smtClean="0">
                <a:solidFill>
                  <a:srgbClr val="0B2D77"/>
                </a:solidFill>
                <a:latin typeface="Trebuchet MS"/>
                <a:ea typeface="Trebuchet MS"/>
                <a:cs typeface="Trebuchet MS"/>
                <a:sym typeface="Trebuchet MS"/>
              </a:rPr>
              <a:t>Lounges</a:t>
            </a:r>
            <a:endParaRPr lang="fr-FR" sz="1200" dirty="0">
              <a:solidFill>
                <a:srgbClr val="0B2D77"/>
              </a:solidFill>
              <a:latin typeface="Trebuchet MS"/>
              <a:ea typeface="Trebuchet MS"/>
              <a:cs typeface="Trebuchet MS"/>
              <a:sym typeface="Trebuchet MS"/>
            </a:endParaRPr>
          </a:p>
          <a:p>
            <a:endParaRPr lang="fr-FR" sz="1200" dirty="0" smtClean="0">
              <a:solidFill>
                <a:srgbClr val="0B2D77"/>
              </a:solidFill>
              <a:latin typeface="Trebuchet MS"/>
              <a:ea typeface="Trebuchet MS"/>
              <a:cs typeface="Trebuchet MS"/>
              <a:sym typeface="Trebuchet MS"/>
            </a:endParaRPr>
          </a:p>
          <a:p>
            <a:r>
              <a:rPr lang="fr-FR" sz="1200" dirty="0" smtClean="0">
                <a:solidFill>
                  <a:srgbClr val="0B2D77"/>
                </a:solidFill>
                <a:latin typeface="Trebuchet MS"/>
                <a:ea typeface="Trebuchet MS"/>
                <a:cs typeface="Trebuchet MS"/>
                <a:sym typeface="Trebuchet MS"/>
              </a:rPr>
              <a:t>Event </a:t>
            </a:r>
            <a:r>
              <a:rPr lang="fr-FR" sz="1200" dirty="0" err="1">
                <a:solidFill>
                  <a:srgbClr val="0B2D77"/>
                </a:solidFill>
                <a:latin typeface="Trebuchet MS"/>
                <a:ea typeface="Trebuchet MS"/>
                <a:cs typeface="Trebuchet MS"/>
                <a:sym typeface="Trebuchet MS"/>
              </a:rPr>
              <a:t>advertisers</a:t>
            </a:r>
            <a:endParaRPr lang="fr-FR" sz="1200" dirty="0">
              <a:solidFill>
                <a:srgbClr val="0B2D77"/>
              </a:solidFill>
              <a:latin typeface="Trebuchet MS"/>
              <a:ea typeface="Trebuchet MS"/>
              <a:cs typeface="Trebuchet MS"/>
              <a:sym typeface="Trebuchet MS"/>
            </a:endParaRPr>
          </a:p>
          <a:p>
            <a:endParaRPr lang="fr-FR" sz="1200" dirty="0" smtClean="0">
              <a:solidFill>
                <a:srgbClr val="0B2D77"/>
              </a:solidFill>
              <a:latin typeface="Trebuchet MS"/>
              <a:ea typeface="Trebuchet MS"/>
              <a:cs typeface="Trebuchet MS"/>
              <a:sym typeface="Trebuchet MS"/>
            </a:endParaRPr>
          </a:p>
          <a:p>
            <a:r>
              <a:rPr lang="fr-FR" sz="1200" dirty="0" smtClean="0">
                <a:solidFill>
                  <a:srgbClr val="0B2D77"/>
                </a:solidFill>
                <a:latin typeface="Trebuchet MS"/>
                <a:ea typeface="Trebuchet MS"/>
                <a:cs typeface="Trebuchet MS"/>
                <a:sym typeface="Trebuchet MS"/>
              </a:rPr>
              <a:t>Brands</a:t>
            </a:r>
            <a:endParaRPr lang="fr-FR" sz="1200" dirty="0">
              <a:solidFill>
                <a:srgbClr val="0B2D77"/>
              </a:solidFill>
              <a:latin typeface="Trebuchet MS"/>
              <a:ea typeface="Trebuchet MS"/>
              <a:cs typeface="Trebuchet MS"/>
              <a:sym typeface="Trebuchet MS"/>
            </a:endParaRPr>
          </a:p>
          <a:p>
            <a:endParaRPr lang="fr-FR" sz="1200" dirty="0" smtClean="0">
              <a:solidFill>
                <a:srgbClr val="0B2D77"/>
              </a:solidFill>
              <a:latin typeface="Trebuchet MS"/>
              <a:ea typeface="Trebuchet MS"/>
              <a:cs typeface="Trebuchet MS"/>
              <a:sym typeface="Trebuchet MS"/>
            </a:endParaRPr>
          </a:p>
          <a:p>
            <a:r>
              <a:rPr lang="fr-FR" sz="1200" dirty="0" err="1" smtClean="0">
                <a:solidFill>
                  <a:srgbClr val="0B2D77"/>
                </a:solidFill>
                <a:latin typeface="Trebuchet MS"/>
                <a:ea typeface="Trebuchet MS"/>
                <a:cs typeface="Trebuchet MS"/>
                <a:sym typeface="Trebuchet MS"/>
              </a:rPr>
              <a:t>Wellness</a:t>
            </a:r>
            <a:r>
              <a:rPr lang="fr-FR" sz="1200" dirty="0" smtClean="0">
                <a:solidFill>
                  <a:srgbClr val="0B2D77"/>
                </a:solidFill>
                <a:latin typeface="Trebuchet MS"/>
                <a:ea typeface="Trebuchet MS"/>
                <a:cs typeface="Trebuchet MS"/>
                <a:sym typeface="Trebuchet MS"/>
              </a:rPr>
              <a:t> </a:t>
            </a:r>
            <a:r>
              <a:rPr lang="fr-FR" sz="1200" dirty="0">
                <a:solidFill>
                  <a:srgbClr val="0B2D77"/>
                </a:solidFill>
                <a:latin typeface="Trebuchet MS"/>
                <a:ea typeface="Trebuchet MS"/>
                <a:cs typeface="Trebuchet MS"/>
                <a:sym typeface="Trebuchet MS"/>
              </a:rPr>
              <a:t>establishments</a:t>
            </a:r>
          </a:p>
          <a:p>
            <a:endParaRPr lang="fr-FR" sz="1200" dirty="0" smtClean="0">
              <a:solidFill>
                <a:srgbClr val="0B2D77"/>
              </a:solidFill>
              <a:latin typeface="Trebuchet MS"/>
              <a:ea typeface="Trebuchet MS"/>
              <a:cs typeface="Trebuchet MS"/>
              <a:sym typeface="Trebuchet MS"/>
            </a:endParaRPr>
          </a:p>
          <a:p>
            <a:r>
              <a:rPr lang="fr-FR" sz="1200" dirty="0" smtClean="0">
                <a:solidFill>
                  <a:srgbClr val="0B2D77"/>
                </a:solidFill>
                <a:latin typeface="Trebuchet MS"/>
                <a:ea typeface="Trebuchet MS"/>
                <a:cs typeface="Trebuchet MS"/>
                <a:sym typeface="Trebuchet MS"/>
              </a:rPr>
              <a:t>Sports </a:t>
            </a:r>
            <a:r>
              <a:rPr lang="fr-FR" sz="1200" dirty="0" err="1">
                <a:solidFill>
                  <a:srgbClr val="0B2D77"/>
                </a:solidFill>
                <a:latin typeface="Trebuchet MS"/>
                <a:ea typeface="Trebuchet MS"/>
                <a:cs typeface="Trebuchet MS"/>
                <a:sym typeface="Trebuchet MS"/>
              </a:rPr>
              <a:t>facilities</a:t>
            </a:r>
            <a:endParaRPr lang="fr-FR" sz="1200" dirty="0">
              <a:solidFill>
                <a:srgbClr val="0B2D77"/>
              </a:solidFill>
              <a:latin typeface="Trebuchet MS"/>
              <a:ea typeface="Trebuchet MS"/>
              <a:cs typeface="Trebuchet MS"/>
              <a:sym typeface="Trebuchet MS"/>
            </a:endParaRPr>
          </a:p>
          <a:p>
            <a:endParaRPr lang="fr-FR" sz="1200" dirty="0" smtClean="0">
              <a:solidFill>
                <a:srgbClr val="0B2D77"/>
              </a:solidFill>
              <a:latin typeface="Trebuchet MS"/>
              <a:ea typeface="Trebuchet MS"/>
              <a:cs typeface="Trebuchet MS"/>
              <a:sym typeface="Trebuchet MS"/>
            </a:endParaRPr>
          </a:p>
          <a:p>
            <a:r>
              <a:rPr lang="fr-FR" sz="1200" dirty="0" smtClean="0">
                <a:solidFill>
                  <a:srgbClr val="0B2D77"/>
                </a:solidFill>
                <a:latin typeface="Trebuchet MS"/>
                <a:ea typeface="Trebuchet MS"/>
                <a:cs typeface="Trebuchet MS"/>
                <a:sym typeface="Trebuchet MS"/>
              </a:rPr>
              <a:t>Shopping </a:t>
            </a:r>
            <a:r>
              <a:rPr lang="fr-FR" sz="1200" dirty="0" err="1">
                <a:solidFill>
                  <a:srgbClr val="0B2D77"/>
                </a:solidFill>
                <a:latin typeface="Trebuchet MS"/>
                <a:ea typeface="Trebuchet MS"/>
                <a:cs typeface="Trebuchet MS"/>
                <a:sym typeface="Trebuchet MS"/>
              </a:rPr>
              <a:t>mall</a:t>
            </a:r>
            <a:r>
              <a:rPr lang="fr-FR" sz="1200" dirty="0">
                <a:solidFill>
                  <a:srgbClr val="0B2D77"/>
                </a:solidFill>
                <a:latin typeface="Trebuchet MS"/>
                <a:ea typeface="Trebuchet MS"/>
                <a:cs typeface="Trebuchet MS"/>
                <a:sym typeface="Trebuchet MS"/>
              </a:rPr>
              <a:t> managers</a:t>
            </a:r>
          </a:p>
          <a:p>
            <a:endParaRPr lang="fr-FR" sz="1200" dirty="0" smtClean="0">
              <a:solidFill>
                <a:srgbClr val="0B2D77"/>
              </a:solidFill>
              <a:latin typeface="Trebuchet MS"/>
              <a:ea typeface="Trebuchet MS"/>
              <a:cs typeface="Trebuchet MS"/>
              <a:sym typeface="Trebuchet MS"/>
            </a:endParaRPr>
          </a:p>
          <a:p>
            <a:r>
              <a:rPr lang="fr-FR" sz="1200" dirty="0" smtClean="0">
                <a:solidFill>
                  <a:srgbClr val="0B2D77"/>
                </a:solidFill>
                <a:latin typeface="Trebuchet MS"/>
                <a:ea typeface="Trebuchet MS"/>
                <a:cs typeface="Trebuchet MS"/>
                <a:sym typeface="Trebuchet MS"/>
              </a:rPr>
              <a:t>Public </a:t>
            </a:r>
            <a:r>
              <a:rPr lang="fr-FR" sz="1200" dirty="0" err="1" smtClean="0">
                <a:solidFill>
                  <a:srgbClr val="0B2D77"/>
                </a:solidFill>
                <a:latin typeface="Trebuchet MS"/>
                <a:ea typeface="Trebuchet MS"/>
                <a:cs typeface="Trebuchet MS"/>
                <a:sym typeface="Trebuchet MS"/>
              </a:rPr>
              <a:t>spaces</a:t>
            </a:r>
            <a:endParaRPr lang="fr-FR" sz="1200" dirty="0" smtClean="0">
              <a:solidFill>
                <a:srgbClr val="0B2D77"/>
              </a:solidFill>
              <a:latin typeface="Trebuchet MS"/>
              <a:ea typeface="Trebuchet MS"/>
              <a:cs typeface="Trebuchet MS"/>
              <a:sym typeface="Trebuchet MS"/>
            </a:endParaRPr>
          </a:p>
          <a:p>
            <a:endParaRPr lang="fr-FR" sz="1200" dirty="0">
              <a:solidFill>
                <a:srgbClr val="0B2D77"/>
              </a:solidFill>
              <a:latin typeface="Trebuchet MS"/>
              <a:ea typeface="Trebuchet MS"/>
              <a:cs typeface="Trebuchet MS"/>
              <a:sym typeface="Trebuchet MS"/>
            </a:endParaRPr>
          </a:p>
          <a:p>
            <a:r>
              <a:rPr lang="fr-FR" sz="1200" dirty="0" smtClean="0">
                <a:solidFill>
                  <a:srgbClr val="0B2D77"/>
                </a:solidFill>
                <a:latin typeface="Trebuchet MS"/>
                <a:ea typeface="Trebuchet MS"/>
                <a:cs typeface="Trebuchet MS"/>
                <a:sym typeface="Trebuchet MS"/>
              </a:rPr>
              <a:t>…..</a:t>
            </a:r>
            <a:endParaRPr lang="fr-FR" sz="1200" dirty="0">
              <a:solidFill>
                <a:srgbClr val="0B2D77"/>
              </a:solidFill>
              <a:latin typeface="Trebuchet MS"/>
              <a:ea typeface="Trebuchet MS"/>
              <a:cs typeface="Trebuchet MS"/>
              <a:sym typeface="Trebuchet MS"/>
            </a:endParaRPr>
          </a:p>
        </p:txBody>
      </p:sp>
      <p:cxnSp>
        <p:nvCxnSpPr>
          <p:cNvPr id="6" name="Connecteur droit avec flèche 5"/>
          <p:cNvCxnSpPr>
            <a:stCxn id="5" idx="3"/>
            <a:endCxn id="15" idx="1"/>
          </p:cNvCxnSpPr>
          <p:nvPr/>
        </p:nvCxnSpPr>
        <p:spPr>
          <a:xfrm flipV="1">
            <a:off x="5797740" y="2611508"/>
            <a:ext cx="727087" cy="96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Connecteur en angle 19"/>
          <p:cNvCxnSpPr>
            <a:stCxn id="5" idx="2"/>
            <a:endCxn id="14" idx="1"/>
          </p:cNvCxnSpPr>
          <p:nvPr/>
        </p:nvCxnSpPr>
        <p:spPr>
          <a:xfrm rot="16200000" flipH="1">
            <a:off x="5577299" y="2422090"/>
            <a:ext cx="1578979" cy="2980895"/>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Connecteur droit avec flèche 21"/>
          <p:cNvCxnSpPr>
            <a:stCxn id="14" idx="0"/>
            <a:endCxn id="16" idx="3"/>
          </p:cNvCxnSpPr>
          <p:nvPr/>
        </p:nvCxnSpPr>
        <p:spPr>
          <a:xfrm flipH="1" flipV="1">
            <a:off x="7718882" y="3860007"/>
            <a:ext cx="399833" cy="46707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4" name="Connecteur droit avec flèche 23"/>
          <p:cNvCxnSpPr>
            <a:stCxn id="16" idx="0"/>
            <a:endCxn id="15" idx="2"/>
          </p:cNvCxnSpPr>
          <p:nvPr/>
        </p:nvCxnSpPr>
        <p:spPr>
          <a:xfrm flipH="1" flipV="1">
            <a:off x="7027544" y="3109526"/>
            <a:ext cx="322677" cy="3818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Connecteur en angle 27"/>
          <p:cNvCxnSpPr>
            <a:stCxn id="14" idx="3"/>
            <a:endCxn id="13" idx="2"/>
          </p:cNvCxnSpPr>
          <p:nvPr/>
        </p:nvCxnSpPr>
        <p:spPr>
          <a:xfrm flipV="1">
            <a:off x="8380194" y="2898332"/>
            <a:ext cx="682407" cy="1803696"/>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Connecteur en angle 32"/>
          <p:cNvCxnSpPr>
            <a:stCxn id="13" idx="0"/>
            <a:endCxn id="5" idx="0"/>
          </p:cNvCxnSpPr>
          <p:nvPr/>
        </p:nvCxnSpPr>
        <p:spPr>
          <a:xfrm rot="16200000" flipV="1">
            <a:off x="6866782" y="128865"/>
            <a:ext cx="205379" cy="4186260"/>
          </a:xfrm>
          <a:prstGeom prst="bentConnector3">
            <a:avLst>
              <a:gd name="adj1" fmla="val 211306"/>
            </a:avLst>
          </a:prstGeom>
          <a:ln>
            <a:tailEnd type="triangle"/>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6824748" y="5763990"/>
            <a:ext cx="2587933" cy="276999"/>
          </a:xfrm>
          <a:prstGeom prst="rect">
            <a:avLst/>
          </a:prstGeom>
        </p:spPr>
        <p:txBody>
          <a:bodyPr wrap="square">
            <a:spAutoFit/>
          </a:bodyPr>
          <a:lstStyle/>
          <a:p>
            <a:pPr algn="ctr"/>
            <a:r>
              <a:rPr lang="fr-FR" sz="1200" dirty="0" err="1" smtClean="0">
                <a:solidFill>
                  <a:srgbClr val="0B2D77"/>
                </a:solidFill>
                <a:latin typeface="Trebuchet MS"/>
                <a:ea typeface="Trebuchet MS"/>
                <a:cs typeface="Trebuchet MS"/>
              </a:rPr>
              <a:t>Consumers</a:t>
            </a:r>
            <a:r>
              <a:rPr lang="fr-FR" sz="1200" dirty="0">
                <a:solidFill>
                  <a:srgbClr val="0B2D77"/>
                </a:solidFill>
                <a:latin typeface="Trebuchet MS"/>
                <a:ea typeface="Trebuchet MS"/>
                <a:cs typeface="Trebuchet MS"/>
              </a:rPr>
              <a:t> </a:t>
            </a:r>
            <a:r>
              <a:rPr lang="fr-FR" sz="1200" dirty="0" smtClean="0">
                <a:solidFill>
                  <a:srgbClr val="0B2D77"/>
                </a:solidFill>
                <a:latin typeface="Trebuchet MS"/>
                <a:ea typeface="Trebuchet MS"/>
                <a:cs typeface="Trebuchet MS"/>
              </a:rPr>
              <a:t>   </a:t>
            </a:r>
            <a:r>
              <a:rPr lang="fr-FR" sz="1200" dirty="0" err="1" smtClean="0">
                <a:solidFill>
                  <a:srgbClr val="0B2D77"/>
                </a:solidFill>
                <a:latin typeface="Trebuchet MS"/>
                <a:ea typeface="Trebuchet MS"/>
                <a:cs typeface="Trebuchet MS"/>
              </a:rPr>
              <a:t>Companies</a:t>
            </a:r>
            <a:endParaRPr lang="fr-FR" sz="1200" dirty="0">
              <a:solidFill>
                <a:srgbClr val="0B2D77"/>
              </a:solidFill>
              <a:latin typeface="Trebuchet MS"/>
              <a:ea typeface="Trebuchet MS"/>
              <a:cs typeface="Trebuchet MS"/>
            </a:endParaRPr>
          </a:p>
        </p:txBody>
      </p:sp>
      <p:sp>
        <p:nvSpPr>
          <p:cNvPr id="36" name="Rectangle 35"/>
          <p:cNvSpPr/>
          <p:nvPr/>
        </p:nvSpPr>
        <p:spPr>
          <a:xfrm>
            <a:off x="8406684" y="4762526"/>
            <a:ext cx="1107430" cy="430887"/>
          </a:xfrm>
          <a:prstGeom prst="rect">
            <a:avLst/>
          </a:prstGeom>
          <a:solidFill>
            <a:schemeClr val="accent6">
              <a:lumMod val="20000"/>
              <a:lumOff val="80000"/>
            </a:schemeClr>
          </a:solidFill>
        </p:spPr>
        <p:txBody>
          <a:bodyPr wrap="square">
            <a:spAutoFit/>
          </a:bodyPr>
          <a:lstStyle/>
          <a:p>
            <a:pPr algn="ctr"/>
            <a:r>
              <a:rPr lang="en-US" sz="1050" b="1" dirty="0">
                <a:solidFill>
                  <a:schemeClr val="accent6">
                    <a:lumMod val="50000"/>
                  </a:schemeClr>
                </a:solidFill>
              </a:rPr>
              <a:t>Smart mobile </a:t>
            </a:r>
          </a:p>
          <a:p>
            <a:pPr algn="ctr"/>
            <a:r>
              <a:rPr lang="en-US" sz="1050" b="1" dirty="0">
                <a:solidFill>
                  <a:schemeClr val="accent6">
                    <a:lumMod val="50000"/>
                  </a:schemeClr>
                </a:solidFill>
              </a:rPr>
              <a:t>application</a:t>
            </a:r>
          </a:p>
        </p:txBody>
      </p:sp>
      <p:sp>
        <p:nvSpPr>
          <p:cNvPr id="37" name="Rectangle 36"/>
          <p:cNvSpPr/>
          <p:nvPr/>
        </p:nvSpPr>
        <p:spPr>
          <a:xfrm>
            <a:off x="7131495" y="1981351"/>
            <a:ext cx="931272" cy="577081"/>
          </a:xfrm>
          <a:prstGeom prst="rect">
            <a:avLst/>
          </a:prstGeom>
          <a:solidFill>
            <a:schemeClr val="accent6">
              <a:lumMod val="20000"/>
              <a:lumOff val="80000"/>
            </a:schemeClr>
          </a:solidFill>
        </p:spPr>
        <p:txBody>
          <a:bodyPr wrap="square">
            <a:spAutoFit/>
          </a:bodyPr>
          <a:lstStyle/>
          <a:p>
            <a:pPr algn="ctr"/>
            <a:r>
              <a:rPr lang="en-US" sz="1050" b="1" dirty="0">
                <a:solidFill>
                  <a:schemeClr val="accent6">
                    <a:lumMod val="50000"/>
                  </a:schemeClr>
                </a:solidFill>
              </a:rPr>
              <a:t>Intelligent advertising terminals</a:t>
            </a:r>
          </a:p>
        </p:txBody>
      </p:sp>
      <p:sp>
        <p:nvSpPr>
          <p:cNvPr id="41" name="Rectangle 40"/>
          <p:cNvSpPr/>
          <p:nvPr/>
        </p:nvSpPr>
        <p:spPr>
          <a:xfrm>
            <a:off x="3954942" y="1403998"/>
            <a:ext cx="1991252" cy="430887"/>
          </a:xfrm>
          <a:prstGeom prst="rect">
            <a:avLst/>
          </a:prstGeom>
          <a:solidFill>
            <a:schemeClr val="accent6">
              <a:lumMod val="20000"/>
              <a:lumOff val="80000"/>
            </a:schemeClr>
          </a:solidFill>
        </p:spPr>
        <p:txBody>
          <a:bodyPr wrap="square">
            <a:spAutoFit/>
          </a:bodyPr>
          <a:lstStyle/>
          <a:p>
            <a:pPr algn="ctr"/>
            <a:r>
              <a:rPr lang="en-US" sz="1050" b="1" dirty="0">
                <a:solidFill>
                  <a:schemeClr val="accent6">
                    <a:lumMod val="50000"/>
                  </a:schemeClr>
                </a:solidFill>
              </a:rPr>
              <a:t>Management Dashboard (Back-office for Partners)</a:t>
            </a:r>
          </a:p>
        </p:txBody>
      </p:sp>
      <p:sp>
        <p:nvSpPr>
          <p:cNvPr id="42" name="Rectangle 41"/>
          <p:cNvSpPr/>
          <p:nvPr/>
        </p:nvSpPr>
        <p:spPr>
          <a:xfrm>
            <a:off x="10833934" y="2699028"/>
            <a:ext cx="1187532" cy="430887"/>
          </a:xfrm>
          <a:prstGeom prst="rect">
            <a:avLst/>
          </a:prstGeom>
          <a:solidFill>
            <a:schemeClr val="accent6">
              <a:lumMod val="20000"/>
              <a:lumOff val="80000"/>
            </a:schemeClr>
          </a:solidFill>
        </p:spPr>
        <p:txBody>
          <a:bodyPr wrap="square">
            <a:spAutoFit/>
          </a:bodyPr>
          <a:lstStyle/>
          <a:p>
            <a:pPr algn="ctr"/>
            <a:r>
              <a:rPr lang="en-US" sz="1100" b="1" dirty="0">
                <a:solidFill>
                  <a:schemeClr val="accent6">
                    <a:lumMod val="50000"/>
                  </a:schemeClr>
                </a:solidFill>
              </a:rPr>
              <a:t>Administration Dashboard</a:t>
            </a:r>
          </a:p>
        </p:txBody>
      </p:sp>
      <p:pic>
        <p:nvPicPr>
          <p:cNvPr id="43" name="Image 42"/>
          <p:cNvPicPr>
            <a:picLocks noChangeAspect="1"/>
          </p:cNvPicPr>
          <p:nvPr/>
        </p:nvPicPr>
        <p:blipFill>
          <a:blip r:embed="rId2"/>
          <a:stretch>
            <a:fillRect/>
          </a:stretch>
        </p:blipFill>
        <p:spPr>
          <a:xfrm>
            <a:off x="10578666" y="3213042"/>
            <a:ext cx="1564845" cy="886054"/>
          </a:xfrm>
          <a:prstGeom prst="rect">
            <a:avLst/>
          </a:prstGeom>
        </p:spPr>
      </p:pic>
      <p:sp>
        <p:nvSpPr>
          <p:cNvPr id="44" name="Rectangle 43"/>
          <p:cNvSpPr/>
          <p:nvPr/>
        </p:nvSpPr>
        <p:spPr>
          <a:xfrm>
            <a:off x="861696" y="1142898"/>
            <a:ext cx="9050839" cy="5026333"/>
          </a:xfrm>
          <a:prstGeom prst="rect">
            <a:avLst/>
          </a:prstGeom>
          <a:noFill/>
          <a:ln w="57150">
            <a:prstDash val="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r-FR" sz="1200"/>
          </a:p>
        </p:txBody>
      </p:sp>
      <p:cxnSp>
        <p:nvCxnSpPr>
          <p:cNvPr id="46" name="Connecteur droit avec flèche 45"/>
          <p:cNvCxnSpPr>
            <a:stCxn id="43" idx="1"/>
            <a:endCxn id="44" idx="3"/>
          </p:cNvCxnSpPr>
          <p:nvPr/>
        </p:nvCxnSpPr>
        <p:spPr>
          <a:xfrm flipH="1" flipV="1">
            <a:off x="9912535" y="3656065"/>
            <a:ext cx="666131" cy="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Titre 2"/>
          <p:cNvSpPr txBox="1">
            <a:spLocks/>
          </p:cNvSpPr>
          <p:nvPr/>
        </p:nvSpPr>
        <p:spPr>
          <a:xfrm>
            <a:off x="835268" y="0"/>
            <a:ext cx="11653595" cy="900000"/>
          </a:xfrm>
          <a:prstGeom prst="rect">
            <a:avLst/>
          </a:prstGeom>
          <a:solidFill>
            <a:schemeClr val="accent6">
              <a:lumMod val="20000"/>
              <a:lumOff val="80000"/>
            </a:schemeClr>
          </a:solidFill>
          <a:ln>
            <a:noFill/>
          </a:ln>
        </p:spPr>
        <p:txBody>
          <a:bodyPr spcFirstLastPara="1" wrap="square" lIns="91425" tIns="91425" rIns="91425" bIns="91425" anchor="ctr" anchorCtr="0"/>
          <a:lstStyle>
            <a:defPPr marR="0" lvl="0" algn="l" rtl="0">
              <a:lnSpc>
                <a:spcPct val="100000"/>
              </a:lnSpc>
              <a:spcBef>
                <a:spcPts val="0"/>
              </a:spcBef>
              <a:spcAft>
                <a:spcPts val="0"/>
              </a:spcAft>
            </a:defPPr>
            <a:lvl1pPr marR="0" lvl="0" algn="l" rtl="0">
              <a:lnSpc>
                <a:spcPct val="90000"/>
              </a:lnSpc>
              <a:spcBef>
                <a:spcPts val="0"/>
              </a:spcBef>
              <a:spcAft>
                <a:spcPts val="0"/>
              </a:spcAft>
              <a:buClr>
                <a:srgbClr val="0B2D78"/>
              </a:buClr>
              <a:buSzPts val="2344"/>
              <a:buFont typeface="Trebuchet MS"/>
              <a:buNone/>
              <a:defRPr sz="2344" b="1" i="0" u="none" strike="noStrike" cap="none">
                <a:solidFill>
                  <a:srgbClr val="0B2D78"/>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dirty="0" smtClean="0"/>
              <a:t>Our solution</a:t>
            </a:r>
            <a:endParaRPr lang="fr-FR" dirty="0"/>
          </a:p>
        </p:txBody>
      </p:sp>
      <p:sp>
        <p:nvSpPr>
          <p:cNvPr id="31" name="ZoneTexte 30"/>
          <p:cNvSpPr txBox="1"/>
          <p:nvPr/>
        </p:nvSpPr>
        <p:spPr>
          <a:xfrm>
            <a:off x="0" y="1"/>
            <a:ext cx="835268" cy="702500"/>
          </a:xfrm>
          <a:prstGeom prst="rect">
            <a:avLst/>
          </a:prstGeom>
          <a:noFill/>
        </p:spPr>
        <p:txBody>
          <a:bodyPr wrap="square" rtlCol="1">
            <a:spAutoFit/>
          </a:bodyPr>
          <a:lstStyle/>
          <a:p>
            <a:pPr algn="ctr">
              <a:lnSpc>
                <a:spcPct val="200000"/>
              </a:lnSpc>
            </a:pPr>
            <a:r>
              <a:rPr lang="fr-FR" sz="2344" b="1" dirty="0" smtClean="0">
                <a:solidFill>
                  <a:schemeClr val="bg1"/>
                </a:solidFill>
                <a:latin typeface="Trebuchet MS"/>
                <a:ea typeface="Trebuchet MS"/>
                <a:cs typeface="Trebuchet MS"/>
                <a:sym typeface="Trebuchet MS"/>
              </a:rPr>
              <a:t>2</a:t>
            </a:r>
            <a:endParaRPr lang="fr-FR" sz="2344" b="1" dirty="0">
              <a:solidFill>
                <a:schemeClr val="bg1"/>
              </a:solidFill>
              <a:latin typeface="Trebuchet MS"/>
              <a:ea typeface="Trebuchet MS"/>
              <a:cs typeface="Trebuchet MS"/>
              <a:sym typeface="Trebuchet MS"/>
            </a:endParaRPr>
          </a:p>
        </p:txBody>
      </p:sp>
    </p:spTree>
    <p:extLst>
      <p:ext uri="{BB962C8B-B14F-4D97-AF65-F5344CB8AC3E}">
        <p14:creationId xmlns:p14="http://schemas.microsoft.com/office/powerpoint/2010/main" val="15892183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Espace réservé du texte 1"/>
          <p:cNvSpPr>
            <a:spLocks noGrp="1"/>
          </p:cNvSpPr>
          <p:nvPr>
            <p:ph type="body" idx="1"/>
          </p:nvPr>
        </p:nvSpPr>
        <p:spPr>
          <a:xfrm>
            <a:off x="911714" y="947018"/>
            <a:ext cx="6853906" cy="5160144"/>
          </a:xfrm>
        </p:spPr>
        <p:txBody>
          <a:bodyPr/>
          <a:lstStyle/>
          <a:p>
            <a:pPr marL="0" indent="0" algn="just">
              <a:buClr>
                <a:schemeClr val="accent1">
                  <a:lumMod val="50000"/>
                </a:schemeClr>
              </a:buClr>
              <a:buSzPct val="150000"/>
            </a:pPr>
            <a:r>
              <a:rPr lang="en-US" sz="1800" dirty="0">
                <a:solidFill>
                  <a:srgbClr val="C00000"/>
                </a:solidFill>
                <a:sym typeface="Arial"/>
              </a:rPr>
              <a:t>Partner Registration </a:t>
            </a:r>
          </a:p>
          <a:p>
            <a:pPr marL="0" indent="0" algn="just">
              <a:buClr>
                <a:schemeClr val="accent1">
                  <a:lumMod val="50000"/>
                </a:schemeClr>
              </a:buClr>
              <a:buSzPct val="150000"/>
            </a:pPr>
            <a:r>
              <a:rPr lang="en-US" sz="1200" b="0" dirty="0">
                <a:sym typeface="Arial"/>
              </a:rPr>
              <a:t>The partner creates an account on our platform.</a:t>
            </a:r>
          </a:p>
          <a:p>
            <a:pPr marL="171450" indent="-171450" algn="just">
              <a:lnSpc>
                <a:spcPct val="150000"/>
              </a:lnSpc>
              <a:buClr>
                <a:schemeClr val="accent1">
                  <a:lumMod val="50000"/>
                </a:schemeClr>
              </a:buClr>
              <a:buSzPct val="150000"/>
              <a:buFont typeface="Wingdings" panose="05000000000000000000" pitchFamily="2" charset="2"/>
              <a:buChar char="§"/>
            </a:pPr>
            <a:r>
              <a:rPr lang="en-US" sz="1200" b="0" dirty="0">
                <a:sym typeface="Arial"/>
              </a:rPr>
              <a:t>Provides the necessary information.</a:t>
            </a:r>
          </a:p>
          <a:p>
            <a:pPr marL="171450" indent="-171450" algn="just">
              <a:lnSpc>
                <a:spcPct val="150000"/>
              </a:lnSpc>
              <a:buClr>
                <a:schemeClr val="accent1">
                  <a:lumMod val="50000"/>
                </a:schemeClr>
              </a:buClr>
              <a:buSzPct val="150000"/>
              <a:buFont typeface="Wingdings" panose="05000000000000000000" pitchFamily="2" charset="2"/>
              <a:buChar char="§"/>
            </a:pPr>
            <a:r>
              <a:rPr lang="en-US" sz="1200" b="0" dirty="0">
                <a:sym typeface="Arial"/>
              </a:rPr>
              <a:t>Account validation and subscription selection:</a:t>
            </a:r>
          </a:p>
          <a:p>
            <a:pPr marL="628650" lvl="1" indent="-171450" algn="just">
              <a:buClr>
                <a:schemeClr val="accent1">
                  <a:lumMod val="50000"/>
                </a:schemeClr>
              </a:buClr>
              <a:buSzPct val="150000"/>
              <a:buFont typeface="Arial" panose="020B0604020202020204" pitchFamily="34" charset="0"/>
              <a:buChar char="•"/>
            </a:pPr>
            <a:r>
              <a:rPr lang="en-US" sz="1200" dirty="0">
                <a:solidFill>
                  <a:srgbClr val="0B2D77"/>
                </a:solidFill>
                <a:sym typeface="Arial"/>
              </a:rPr>
              <a:t>Publication of products and services for reservation</a:t>
            </a:r>
          </a:p>
          <a:p>
            <a:pPr marL="628650" lvl="1" indent="-171450" algn="just">
              <a:buClr>
                <a:schemeClr val="accent1">
                  <a:lumMod val="50000"/>
                </a:schemeClr>
              </a:buClr>
              <a:buSzPct val="150000"/>
              <a:buFont typeface="Arial" panose="020B0604020202020204" pitchFamily="34" charset="0"/>
              <a:buChar char="•"/>
            </a:pPr>
            <a:r>
              <a:rPr lang="en-US" sz="1200" dirty="0">
                <a:solidFill>
                  <a:srgbClr val="0B2D77"/>
                </a:solidFill>
                <a:sym typeface="Arial"/>
              </a:rPr>
              <a:t>Creation and distribution of advertising campaigns.</a:t>
            </a:r>
            <a:endParaRPr lang="fr-FR" sz="1200" dirty="0">
              <a:solidFill>
                <a:srgbClr val="0B2D77"/>
              </a:solidFill>
              <a:sym typeface="Arial"/>
            </a:endParaRPr>
          </a:p>
          <a:p>
            <a:pPr marL="177800" indent="-177800" algn="just">
              <a:buClr>
                <a:schemeClr val="accent1">
                  <a:lumMod val="50000"/>
                </a:schemeClr>
              </a:buClr>
              <a:buSzPct val="150000"/>
              <a:buFont typeface="Wingdings" panose="05000000000000000000" pitchFamily="2" charset="2"/>
              <a:buChar char="§"/>
            </a:pPr>
            <a:endParaRPr lang="fr-FR" sz="1200" dirty="0">
              <a:sym typeface="Arial"/>
            </a:endParaRPr>
          </a:p>
          <a:p>
            <a:pPr marL="177800" indent="-177800" algn="just">
              <a:buClr>
                <a:schemeClr val="accent1">
                  <a:lumMod val="50000"/>
                </a:schemeClr>
              </a:buClr>
              <a:buSzPct val="150000"/>
              <a:buFont typeface="Wingdings" panose="05000000000000000000" pitchFamily="2" charset="2"/>
              <a:buChar char="§"/>
            </a:pPr>
            <a:endParaRPr lang="fr-FR" sz="1200" dirty="0">
              <a:sym typeface="Arial"/>
            </a:endParaRPr>
          </a:p>
          <a:p>
            <a:pPr marL="177800" indent="-177800" algn="just">
              <a:buClr>
                <a:schemeClr val="accent1">
                  <a:lumMod val="50000"/>
                </a:schemeClr>
              </a:buClr>
              <a:buSzPct val="150000"/>
              <a:buFont typeface="Wingdings" panose="05000000000000000000" pitchFamily="2" charset="2"/>
              <a:buChar char="§"/>
            </a:pPr>
            <a:endParaRPr lang="fr-FR" sz="1200" dirty="0">
              <a:sym typeface="Arial"/>
            </a:endParaRPr>
          </a:p>
          <a:p>
            <a:pPr marL="177800" indent="-177800" algn="just">
              <a:buClr>
                <a:schemeClr val="accent1">
                  <a:lumMod val="50000"/>
                </a:schemeClr>
              </a:buClr>
              <a:buSzPct val="150000"/>
              <a:buFont typeface="Wingdings" panose="05000000000000000000" pitchFamily="2" charset="2"/>
              <a:buChar char="§"/>
            </a:pPr>
            <a:endParaRPr lang="fr-FR" sz="1200" dirty="0" smtClean="0">
              <a:sym typeface="Arial"/>
            </a:endParaRPr>
          </a:p>
          <a:p>
            <a:pPr marL="177800" indent="-177800" algn="just">
              <a:buClr>
                <a:schemeClr val="accent1">
                  <a:lumMod val="50000"/>
                </a:schemeClr>
              </a:buClr>
              <a:buSzPct val="150000"/>
              <a:buFont typeface="Wingdings" panose="05000000000000000000" pitchFamily="2" charset="2"/>
              <a:buChar char="§"/>
            </a:pPr>
            <a:endParaRPr lang="fr-FR" sz="1200" dirty="0">
              <a:sym typeface="Arial"/>
            </a:endParaRPr>
          </a:p>
          <a:p>
            <a:pPr marL="177800" indent="-177800" algn="just">
              <a:buClr>
                <a:schemeClr val="accent1">
                  <a:lumMod val="50000"/>
                </a:schemeClr>
              </a:buClr>
              <a:buSzPct val="150000"/>
              <a:buFont typeface="Wingdings" panose="05000000000000000000" pitchFamily="2" charset="2"/>
              <a:buChar char="§"/>
            </a:pPr>
            <a:endParaRPr lang="fr-FR" sz="1200" dirty="0" smtClean="0">
              <a:sym typeface="Arial"/>
            </a:endParaRPr>
          </a:p>
          <a:p>
            <a:pPr marL="177800" indent="-177800" algn="just">
              <a:buClr>
                <a:schemeClr val="accent1">
                  <a:lumMod val="50000"/>
                </a:schemeClr>
              </a:buClr>
              <a:buSzPct val="150000"/>
              <a:buFont typeface="Wingdings" panose="05000000000000000000" pitchFamily="2" charset="2"/>
              <a:buChar char="§"/>
            </a:pPr>
            <a:endParaRPr lang="fr-FR" sz="1200" dirty="0">
              <a:sym typeface="Arial"/>
            </a:endParaRPr>
          </a:p>
          <a:p>
            <a:pPr marL="177800" indent="-177800" algn="just">
              <a:buClr>
                <a:schemeClr val="accent1">
                  <a:lumMod val="50000"/>
                </a:schemeClr>
              </a:buClr>
              <a:buSzPct val="150000"/>
              <a:buFont typeface="Wingdings" panose="05000000000000000000" pitchFamily="2" charset="2"/>
              <a:buChar char="§"/>
            </a:pPr>
            <a:endParaRPr lang="fr-FR" sz="1200" dirty="0">
              <a:sym typeface="Arial"/>
            </a:endParaRPr>
          </a:p>
          <a:p>
            <a:pPr marL="0" indent="0" algn="just">
              <a:buClr>
                <a:schemeClr val="accent1">
                  <a:lumMod val="50000"/>
                </a:schemeClr>
              </a:buClr>
              <a:buSzPct val="150000"/>
            </a:pPr>
            <a:r>
              <a:rPr lang="en-US" sz="1800" dirty="0" smtClean="0">
                <a:solidFill>
                  <a:srgbClr val="C00000"/>
                </a:solidFill>
                <a:sym typeface="Arial"/>
              </a:rPr>
              <a:t>Terminal </a:t>
            </a:r>
            <a:r>
              <a:rPr lang="en-US" sz="1800" dirty="0">
                <a:solidFill>
                  <a:srgbClr val="C00000"/>
                </a:solidFill>
                <a:sym typeface="Arial"/>
              </a:rPr>
              <a:t>Installation</a:t>
            </a:r>
          </a:p>
          <a:p>
            <a:pPr marL="171450" indent="-171450" algn="just">
              <a:lnSpc>
                <a:spcPct val="150000"/>
              </a:lnSpc>
              <a:buClr>
                <a:schemeClr val="accent1">
                  <a:lumMod val="50000"/>
                </a:schemeClr>
              </a:buClr>
              <a:buSzPct val="150000"/>
              <a:buFont typeface="Wingdings" panose="05000000000000000000" pitchFamily="2" charset="2"/>
              <a:buChar char="§"/>
            </a:pPr>
            <a:r>
              <a:rPr lang="en-US" sz="1200" b="0" dirty="0">
                <a:sym typeface="Arial"/>
              </a:rPr>
              <a:t>Our company supplies and installs the </a:t>
            </a:r>
            <a:r>
              <a:rPr lang="en-US" sz="1200" b="0" dirty="0" smtClean="0">
                <a:sym typeface="Arial"/>
              </a:rPr>
              <a:t>terminals </a:t>
            </a:r>
            <a:r>
              <a:rPr lang="en-US" sz="1200" b="0" dirty="0">
                <a:sym typeface="Arial"/>
              </a:rPr>
              <a:t>at the partner's premises.</a:t>
            </a:r>
          </a:p>
          <a:p>
            <a:pPr marL="171450" indent="-171450" algn="just">
              <a:lnSpc>
                <a:spcPct val="150000"/>
              </a:lnSpc>
              <a:buClr>
                <a:schemeClr val="accent1">
                  <a:lumMod val="50000"/>
                </a:schemeClr>
              </a:buClr>
              <a:buSzPct val="150000"/>
              <a:buFont typeface="Wingdings" panose="05000000000000000000" pitchFamily="2" charset="2"/>
              <a:buChar char="§"/>
            </a:pPr>
            <a:r>
              <a:rPr lang="en-US" sz="1200" b="0" dirty="0">
                <a:sym typeface="Arial"/>
              </a:rPr>
              <a:t>Each </a:t>
            </a:r>
            <a:r>
              <a:rPr lang="en-US" sz="1200" b="0" dirty="0" smtClean="0">
                <a:sym typeface="Arial"/>
              </a:rPr>
              <a:t>terminal </a:t>
            </a:r>
            <a:r>
              <a:rPr lang="en-US" sz="1200" b="0" dirty="0">
                <a:sym typeface="Arial"/>
              </a:rPr>
              <a:t>is connected to the back office and linked to the advertiser's account.</a:t>
            </a:r>
          </a:p>
          <a:p>
            <a:pPr marL="171450" indent="-171450" algn="just">
              <a:lnSpc>
                <a:spcPct val="150000"/>
              </a:lnSpc>
              <a:buClr>
                <a:schemeClr val="accent1">
                  <a:lumMod val="50000"/>
                </a:schemeClr>
              </a:buClr>
              <a:buSzPct val="150000"/>
              <a:buFont typeface="Wingdings" panose="05000000000000000000" pitchFamily="2" charset="2"/>
              <a:buChar char="§"/>
            </a:pPr>
            <a:r>
              <a:rPr lang="en-US" sz="1200" b="0" dirty="0">
                <a:sym typeface="Arial"/>
              </a:rPr>
              <a:t>Proper operation is verified: internet connection, display, and interaction.</a:t>
            </a:r>
            <a:endParaRPr lang="fr-FR" sz="1200" b="0" dirty="0">
              <a:sym typeface="Arial"/>
            </a:endParaRPr>
          </a:p>
        </p:txBody>
      </p:sp>
      <p:grpSp>
        <p:nvGrpSpPr>
          <p:cNvPr id="35" name="Groupe 34"/>
          <p:cNvGrpSpPr/>
          <p:nvPr/>
        </p:nvGrpSpPr>
        <p:grpSpPr>
          <a:xfrm>
            <a:off x="8312769" y="4365009"/>
            <a:ext cx="763452" cy="870321"/>
            <a:chOff x="6432787" y="5290464"/>
            <a:chExt cx="952500" cy="952500"/>
          </a:xfrm>
        </p:grpSpPr>
        <p:pic>
          <p:nvPicPr>
            <p:cNvPr id="39" name="Image 38"/>
            <p:cNvPicPr>
              <a:picLocks noChangeAspect="1"/>
            </p:cNvPicPr>
            <p:nvPr/>
          </p:nvPicPr>
          <p:blipFill>
            <a:blip r:embed="rId2"/>
            <a:stretch>
              <a:fillRect/>
            </a:stretch>
          </p:blipFill>
          <p:spPr>
            <a:xfrm>
              <a:off x="6802431" y="5438243"/>
              <a:ext cx="270721" cy="268191"/>
            </a:xfrm>
            <a:prstGeom prst="rect">
              <a:avLst/>
            </a:prstGeom>
          </p:spPr>
        </p:pic>
        <p:pic>
          <p:nvPicPr>
            <p:cNvPr id="42" name="Image 41"/>
            <p:cNvPicPr>
              <a:picLocks noChangeAspect="1"/>
            </p:cNvPicPr>
            <p:nvPr/>
          </p:nvPicPr>
          <p:blipFill>
            <a:blip r:embed="rId3"/>
            <a:stretch>
              <a:fillRect/>
            </a:stretch>
          </p:blipFill>
          <p:spPr>
            <a:xfrm>
              <a:off x="6432787" y="5290464"/>
              <a:ext cx="952500" cy="952500"/>
            </a:xfrm>
            <a:prstGeom prst="rect">
              <a:avLst/>
            </a:prstGeom>
          </p:spPr>
        </p:pic>
      </p:grpSp>
      <p:grpSp>
        <p:nvGrpSpPr>
          <p:cNvPr id="45" name="Groupe 44"/>
          <p:cNvGrpSpPr/>
          <p:nvPr/>
        </p:nvGrpSpPr>
        <p:grpSpPr>
          <a:xfrm>
            <a:off x="9557278" y="4365009"/>
            <a:ext cx="763452" cy="870321"/>
            <a:chOff x="6432787" y="5290464"/>
            <a:chExt cx="952500" cy="952500"/>
          </a:xfrm>
        </p:grpSpPr>
        <p:pic>
          <p:nvPicPr>
            <p:cNvPr id="48" name="Image 47"/>
            <p:cNvPicPr>
              <a:picLocks noChangeAspect="1"/>
            </p:cNvPicPr>
            <p:nvPr/>
          </p:nvPicPr>
          <p:blipFill>
            <a:blip r:embed="rId2"/>
            <a:stretch>
              <a:fillRect/>
            </a:stretch>
          </p:blipFill>
          <p:spPr>
            <a:xfrm>
              <a:off x="6802431" y="5438243"/>
              <a:ext cx="270721" cy="268191"/>
            </a:xfrm>
            <a:prstGeom prst="rect">
              <a:avLst/>
            </a:prstGeom>
          </p:spPr>
        </p:pic>
        <p:pic>
          <p:nvPicPr>
            <p:cNvPr id="49" name="Image 48"/>
            <p:cNvPicPr>
              <a:picLocks noChangeAspect="1"/>
            </p:cNvPicPr>
            <p:nvPr/>
          </p:nvPicPr>
          <p:blipFill>
            <a:blip r:embed="rId3"/>
            <a:stretch>
              <a:fillRect/>
            </a:stretch>
          </p:blipFill>
          <p:spPr>
            <a:xfrm>
              <a:off x="6432787" y="5290464"/>
              <a:ext cx="952500" cy="952500"/>
            </a:xfrm>
            <a:prstGeom prst="rect">
              <a:avLst/>
            </a:prstGeom>
          </p:spPr>
        </p:pic>
      </p:grpSp>
      <p:grpSp>
        <p:nvGrpSpPr>
          <p:cNvPr id="51" name="Groupe 50"/>
          <p:cNvGrpSpPr/>
          <p:nvPr/>
        </p:nvGrpSpPr>
        <p:grpSpPr>
          <a:xfrm>
            <a:off x="10800559" y="4365009"/>
            <a:ext cx="763452" cy="870321"/>
            <a:chOff x="6432787" y="5290464"/>
            <a:chExt cx="952500" cy="952500"/>
          </a:xfrm>
        </p:grpSpPr>
        <p:pic>
          <p:nvPicPr>
            <p:cNvPr id="54" name="Image 53"/>
            <p:cNvPicPr>
              <a:picLocks noChangeAspect="1"/>
            </p:cNvPicPr>
            <p:nvPr/>
          </p:nvPicPr>
          <p:blipFill>
            <a:blip r:embed="rId2"/>
            <a:stretch>
              <a:fillRect/>
            </a:stretch>
          </p:blipFill>
          <p:spPr>
            <a:xfrm>
              <a:off x="6802431" y="5438243"/>
              <a:ext cx="270721" cy="268191"/>
            </a:xfrm>
            <a:prstGeom prst="rect">
              <a:avLst/>
            </a:prstGeom>
          </p:spPr>
        </p:pic>
        <p:pic>
          <p:nvPicPr>
            <p:cNvPr id="55" name="Image 54"/>
            <p:cNvPicPr>
              <a:picLocks noChangeAspect="1"/>
            </p:cNvPicPr>
            <p:nvPr/>
          </p:nvPicPr>
          <p:blipFill>
            <a:blip r:embed="rId3"/>
            <a:stretch>
              <a:fillRect/>
            </a:stretch>
          </p:blipFill>
          <p:spPr>
            <a:xfrm>
              <a:off x="6432787" y="5290464"/>
              <a:ext cx="952500" cy="952500"/>
            </a:xfrm>
            <a:prstGeom prst="rect">
              <a:avLst/>
            </a:prstGeom>
          </p:spPr>
        </p:pic>
      </p:grpSp>
      <p:grpSp>
        <p:nvGrpSpPr>
          <p:cNvPr id="57" name="Groupe 56"/>
          <p:cNvGrpSpPr/>
          <p:nvPr/>
        </p:nvGrpSpPr>
        <p:grpSpPr>
          <a:xfrm>
            <a:off x="8362346" y="5363679"/>
            <a:ext cx="763452" cy="870321"/>
            <a:chOff x="6432787" y="5290464"/>
            <a:chExt cx="952500" cy="952500"/>
          </a:xfrm>
        </p:grpSpPr>
        <p:pic>
          <p:nvPicPr>
            <p:cNvPr id="60" name="Image 59"/>
            <p:cNvPicPr>
              <a:picLocks noChangeAspect="1"/>
            </p:cNvPicPr>
            <p:nvPr/>
          </p:nvPicPr>
          <p:blipFill>
            <a:blip r:embed="rId2"/>
            <a:stretch>
              <a:fillRect/>
            </a:stretch>
          </p:blipFill>
          <p:spPr>
            <a:xfrm>
              <a:off x="6802431" y="5438243"/>
              <a:ext cx="270721" cy="268191"/>
            </a:xfrm>
            <a:prstGeom prst="rect">
              <a:avLst/>
            </a:prstGeom>
          </p:spPr>
        </p:pic>
        <p:pic>
          <p:nvPicPr>
            <p:cNvPr id="61" name="Image 60"/>
            <p:cNvPicPr>
              <a:picLocks noChangeAspect="1"/>
            </p:cNvPicPr>
            <p:nvPr/>
          </p:nvPicPr>
          <p:blipFill>
            <a:blip r:embed="rId3"/>
            <a:stretch>
              <a:fillRect/>
            </a:stretch>
          </p:blipFill>
          <p:spPr>
            <a:xfrm>
              <a:off x="6432787" y="5290464"/>
              <a:ext cx="952500" cy="952500"/>
            </a:xfrm>
            <a:prstGeom prst="rect">
              <a:avLst/>
            </a:prstGeom>
          </p:spPr>
        </p:pic>
      </p:grpSp>
      <p:grpSp>
        <p:nvGrpSpPr>
          <p:cNvPr id="63" name="Groupe 62"/>
          <p:cNvGrpSpPr/>
          <p:nvPr/>
        </p:nvGrpSpPr>
        <p:grpSpPr>
          <a:xfrm>
            <a:off x="9606855" y="5363679"/>
            <a:ext cx="763452" cy="870321"/>
            <a:chOff x="6432787" y="5290464"/>
            <a:chExt cx="952500" cy="952500"/>
          </a:xfrm>
        </p:grpSpPr>
        <p:pic>
          <p:nvPicPr>
            <p:cNvPr id="66" name="Image 65"/>
            <p:cNvPicPr>
              <a:picLocks noChangeAspect="1"/>
            </p:cNvPicPr>
            <p:nvPr/>
          </p:nvPicPr>
          <p:blipFill>
            <a:blip r:embed="rId2"/>
            <a:stretch>
              <a:fillRect/>
            </a:stretch>
          </p:blipFill>
          <p:spPr>
            <a:xfrm>
              <a:off x="6802431" y="5438243"/>
              <a:ext cx="270721" cy="268191"/>
            </a:xfrm>
            <a:prstGeom prst="rect">
              <a:avLst/>
            </a:prstGeom>
          </p:spPr>
        </p:pic>
        <p:pic>
          <p:nvPicPr>
            <p:cNvPr id="67" name="Image 66"/>
            <p:cNvPicPr>
              <a:picLocks noChangeAspect="1"/>
            </p:cNvPicPr>
            <p:nvPr/>
          </p:nvPicPr>
          <p:blipFill>
            <a:blip r:embed="rId3"/>
            <a:stretch>
              <a:fillRect/>
            </a:stretch>
          </p:blipFill>
          <p:spPr>
            <a:xfrm>
              <a:off x="6432787" y="5290464"/>
              <a:ext cx="952500" cy="952500"/>
            </a:xfrm>
            <a:prstGeom prst="rect">
              <a:avLst/>
            </a:prstGeom>
          </p:spPr>
        </p:pic>
      </p:grpSp>
      <p:grpSp>
        <p:nvGrpSpPr>
          <p:cNvPr id="69" name="Groupe 68"/>
          <p:cNvGrpSpPr/>
          <p:nvPr/>
        </p:nvGrpSpPr>
        <p:grpSpPr>
          <a:xfrm>
            <a:off x="10850136" y="5363679"/>
            <a:ext cx="763452" cy="870321"/>
            <a:chOff x="6432787" y="5290464"/>
            <a:chExt cx="952500" cy="952500"/>
          </a:xfrm>
        </p:grpSpPr>
        <p:pic>
          <p:nvPicPr>
            <p:cNvPr id="72" name="Image 71"/>
            <p:cNvPicPr>
              <a:picLocks noChangeAspect="1"/>
            </p:cNvPicPr>
            <p:nvPr/>
          </p:nvPicPr>
          <p:blipFill>
            <a:blip r:embed="rId2"/>
            <a:stretch>
              <a:fillRect/>
            </a:stretch>
          </p:blipFill>
          <p:spPr>
            <a:xfrm>
              <a:off x="6802431" y="5438243"/>
              <a:ext cx="270721" cy="268191"/>
            </a:xfrm>
            <a:prstGeom prst="rect">
              <a:avLst/>
            </a:prstGeom>
          </p:spPr>
        </p:pic>
        <p:pic>
          <p:nvPicPr>
            <p:cNvPr id="73" name="Image 72"/>
            <p:cNvPicPr>
              <a:picLocks noChangeAspect="1"/>
            </p:cNvPicPr>
            <p:nvPr/>
          </p:nvPicPr>
          <p:blipFill>
            <a:blip r:embed="rId3"/>
            <a:stretch>
              <a:fillRect/>
            </a:stretch>
          </p:blipFill>
          <p:spPr>
            <a:xfrm>
              <a:off x="6432787" y="5290464"/>
              <a:ext cx="952500" cy="952500"/>
            </a:xfrm>
            <a:prstGeom prst="rect">
              <a:avLst/>
            </a:prstGeom>
          </p:spPr>
        </p:pic>
      </p:grpSp>
      <p:pic>
        <p:nvPicPr>
          <p:cNvPr id="79" name="Image 78"/>
          <p:cNvPicPr>
            <a:picLocks noChangeAspect="1"/>
          </p:cNvPicPr>
          <p:nvPr/>
        </p:nvPicPr>
        <p:blipFill>
          <a:blip r:embed="rId4"/>
          <a:stretch>
            <a:fillRect/>
          </a:stretch>
        </p:blipFill>
        <p:spPr>
          <a:xfrm>
            <a:off x="9724535" y="1014425"/>
            <a:ext cx="1564845" cy="886054"/>
          </a:xfrm>
          <a:prstGeom prst="rect">
            <a:avLst/>
          </a:prstGeom>
        </p:spPr>
      </p:pic>
      <p:sp>
        <p:nvSpPr>
          <p:cNvPr id="80" name="Rectangle 79"/>
          <p:cNvSpPr/>
          <p:nvPr/>
        </p:nvSpPr>
        <p:spPr>
          <a:xfrm>
            <a:off x="9578351" y="947018"/>
            <a:ext cx="1842798" cy="1003744"/>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r-FR"/>
          </a:p>
        </p:txBody>
      </p:sp>
      <p:pic>
        <p:nvPicPr>
          <p:cNvPr id="84" name="Image 83"/>
          <p:cNvPicPr>
            <a:picLocks noChangeAspect="1"/>
          </p:cNvPicPr>
          <p:nvPr/>
        </p:nvPicPr>
        <p:blipFill>
          <a:blip r:embed="rId5"/>
          <a:stretch>
            <a:fillRect/>
          </a:stretch>
        </p:blipFill>
        <p:spPr>
          <a:xfrm>
            <a:off x="8153682" y="1080891"/>
            <a:ext cx="769495" cy="769495"/>
          </a:xfrm>
          <a:prstGeom prst="rect">
            <a:avLst/>
          </a:prstGeom>
        </p:spPr>
      </p:pic>
      <p:cxnSp>
        <p:nvCxnSpPr>
          <p:cNvPr id="85" name="Connecteur droit avec flèche 84"/>
          <p:cNvCxnSpPr>
            <a:stCxn id="84" idx="3"/>
            <a:endCxn id="80" idx="1"/>
          </p:cNvCxnSpPr>
          <p:nvPr/>
        </p:nvCxnSpPr>
        <p:spPr>
          <a:xfrm flipV="1">
            <a:off x="8923177" y="1448890"/>
            <a:ext cx="65517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title"/>
          </p:nvPr>
        </p:nvSpPr>
        <p:spPr/>
        <p:txBody>
          <a:bodyPr/>
          <a:lstStyle/>
          <a:p>
            <a:endParaRPr lang="fr-FR"/>
          </a:p>
        </p:txBody>
      </p:sp>
      <p:sp>
        <p:nvSpPr>
          <p:cNvPr id="27" name="Titre 2"/>
          <p:cNvSpPr txBox="1">
            <a:spLocks/>
          </p:cNvSpPr>
          <p:nvPr/>
        </p:nvSpPr>
        <p:spPr>
          <a:xfrm>
            <a:off x="835268" y="0"/>
            <a:ext cx="11653595" cy="900000"/>
          </a:xfrm>
          <a:prstGeom prst="rect">
            <a:avLst/>
          </a:prstGeom>
          <a:solidFill>
            <a:schemeClr val="accent4">
              <a:lumMod val="40000"/>
              <a:lumOff val="60000"/>
            </a:schemeClr>
          </a:solidFill>
          <a:ln>
            <a:noFill/>
          </a:ln>
        </p:spPr>
        <p:txBody>
          <a:bodyPr spcFirstLastPara="1" wrap="square" lIns="91425" tIns="91425" rIns="91425" bIns="91425" anchor="ctr" anchorCtr="0"/>
          <a:lstStyle>
            <a:defPPr marR="0" lvl="0" algn="l" rtl="0">
              <a:lnSpc>
                <a:spcPct val="100000"/>
              </a:lnSpc>
              <a:spcBef>
                <a:spcPts val="0"/>
              </a:spcBef>
              <a:spcAft>
                <a:spcPts val="0"/>
              </a:spcAft>
            </a:defPPr>
            <a:lvl1pPr marR="0" lvl="0" algn="l" rtl="0">
              <a:lnSpc>
                <a:spcPct val="90000"/>
              </a:lnSpc>
              <a:spcBef>
                <a:spcPts val="0"/>
              </a:spcBef>
              <a:spcAft>
                <a:spcPts val="0"/>
              </a:spcAft>
              <a:buClr>
                <a:srgbClr val="0B2D78"/>
              </a:buClr>
              <a:buSzPts val="2344"/>
              <a:buFont typeface="Trebuchet MS"/>
              <a:buNone/>
              <a:defRPr sz="2344" b="1" i="0" u="none" strike="noStrike" cap="none">
                <a:solidFill>
                  <a:srgbClr val="0B2D78"/>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fr-FR" dirty="0"/>
              <a:t>The key </a:t>
            </a:r>
            <a:r>
              <a:rPr lang="fr-FR" dirty="0" err="1"/>
              <a:t>features</a:t>
            </a:r>
            <a:r>
              <a:rPr lang="fr-FR" dirty="0"/>
              <a:t>? </a:t>
            </a:r>
          </a:p>
        </p:txBody>
      </p:sp>
      <p:sp>
        <p:nvSpPr>
          <p:cNvPr id="28" name="ZoneTexte 27"/>
          <p:cNvSpPr txBox="1"/>
          <p:nvPr/>
        </p:nvSpPr>
        <p:spPr>
          <a:xfrm>
            <a:off x="0" y="1"/>
            <a:ext cx="835268" cy="702500"/>
          </a:xfrm>
          <a:prstGeom prst="rect">
            <a:avLst/>
          </a:prstGeom>
          <a:noFill/>
        </p:spPr>
        <p:txBody>
          <a:bodyPr wrap="square" rtlCol="1">
            <a:spAutoFit/>
          </a:bodyPr>
          <a:lstStyle/>
          <a:p>
            <a:pPr algn="ctr">
              <a:lnSpc>
                <a:spcPct val="200000"/>
              </a:lnSpc>
            </a:pPr>
            <a:r>
              <a:rPr lang="fr-FR" sz="2344" b="1" dirty="0" smtClean="0">
                <a:solidFill>
                  <a:schemeClr val="bg1"/>
                </a:solidFill>
                <a:latin typeface="Trebuchet MS"/>
                <a:ea typeface="Trebuchet MS"/>
                <a:cs typeface="Trebuchet MS"/>
                <a:sym typeface="Trebuchet MS"/>
              </a:rPr>
              <a:t>3</a:t>
            </a:r>
            <a:endParaRPr lang="fr-FR" sz="2344" b="1" dirty="0">
              <a:solidFill>
                <a:schemeClr val="bg1"/>
              </a:solidFill>
              <a:latin typeface="Trebuchet MS"/>
              <a:ea typeface="Trebuchet MS"/>
              <a:cs typeface="Trebuchet MS"/>
              <a:sym typeface="Trebuchet MS"/>
            </a:endParaRPr>
          </a:p>
        </p:txBody>
      </p:sp>
    </p:spTree>
    <p:extLst>
      <p:ext uri="{BB962C8B-B14F-4D97-AF65-F5344CB8AC3E}">
        <p14:creationId xmlns:p14="http://schemas.microsoft.com/office/powerpoint/2010/main" val="41979621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Espace réservé du texte 1"/>
          <p:cNvSpPr>
            <a:spLocks noGrp="1"/>
          </p:cNvSpPr>
          <p:nvPr>
            <p:ph type="body" idx="1"/>
          </p:nvPr>
        </p:nvSpPr>
        <p:spPr>
          <a:xfrm>
            <a:off x="911714" y="947018"/>
            <a:ext cx="6853906" cy="5160144"/>
          </a:xfrm>
        </p:spPr>
        <p:txBody>
          <a:bodyPr/>
          <a:lstStyle/>
          <a:p>
            <a:pPr marL="0" indent="0" algn="just">
              <a:spcBef>
                <a:spcPts val="0"/>
              </a:spcBef>
              <a:buClr>
                <a:schemeClr val="accent1">
                  <a:lumMod val="50000"/>
                </a:schemeClr>
              </a:buClr>
              <a:buSzPct val="150000"/>
            </a:pPr>
            <a:r>
              <a:rPr lang="en-US" sz="1800" dirty="0" smtClean="0">
                <a:solidFill>
                  <a:srgbClr val="C00000"/>
                </a:solidFill>
                <a:sym typeface="Arial"/>
              </a:rPr>
              <a:t>Creation </a:t>
            </a:r>
            <a:r>
              <a:rPr lang="en-US" sz="1800" dirty="0">
                <a:solidFill>
                  <a:srgbClr val="C00000"/>
                </a:solidFill>
                <a:sym typeface="Arial"/>
              </a:rPr>
              <a:t>and distribution of advertising </a:t>
            </a:r>
            <a:r>
              <a:rPr lang="en-US" sz="1800" dirty="0" smtClean="0">
                <a:solidFill>
                  <a:srgbClr val="C00000"/>
                </a:solidFill>
                <a:sym typeface="Arial"/>
              </a:rPr>
              <a:t>campaigns</a:t>
            </a:r>
            <a:endParaRPr lang="en-US" sz="1800" dirty="0">
              <a:solidFill>
                <a:srgbClr val="C00000"/>
              </a:solidFill>
              <a:sym typeface="Arial"/>
            </a:endParaRPr>
          </a:p>
          <a:p>
            <a:pPr marL="171450" indent="-171450" algn="just">
              <a:spcBef>
                <a:spcPts val="600"/>
              </a:spcBef>
              <a:buClr>
                <a:schemeClr val="accent1">
                  <a:lumMod val="50000"/>
                </a:schemeClr>
              </a:buClr>
              <a:buSzPct val="150000"/>
              <a:buFont typeface="Wingdings" panose="05000000000000000000" pitchFamily="2" charset="2"/>
              <a:buChar char="§"/>
            </a:pPr>
            <a:r>
              <a:rPr lang="en-US" sz="1200" dirty="0">
                <a:sym typeface="Arial"/>
              </a:rPr>
              <a:t>Campaign Creation </a:t>
            </a:r>
            <a:r>
              <a:rPr lang="en-US" sz="1200" b="0" dirty="0">
                <a:sym typeface="Arial"/>
              </a:rPr>
              <a:t>: </a:t>
            </a:r>
            <a:endParaRPr lang="en-US" sz="1200" b="0" dirty="0" smtClean="0">
              <a:sym typeface="Arial"/>
            </a:endParaRPr>
          </a:p>
          <a:p>
            <a:pPr marL="628650" lvl="1" indent="-171450" algn="just">
              <a:spcBef>
                <a:spcPts val="0"/>
              </a:spcBef>
              <a:buClr>
                <a:schemeClr val="accent1">
                  <a:lumMod val="50000"/>
                </a:schemeClr>
              </a:buClr>
              <a:buSzPct val="150000"/>
              <a:buFont typeface="Arial" panose="020B0604020202020204" pitchFamily="34" charset="0"/>
              <a:buChar char="•"/>
            </a:pPr>
            <a:r>
              <a:rPr lang="en-US" sz="1200" dirty="0">
                <a:solidFill>
                  <a:srgbClr val="0B2D77"/>
                </a:solidFill>
                <a:sym typeface="Arial"/>
              </a:rPr>
              <a:t>Import advertising media (image, video, animation</a:t>
            </a:r>
            <a:r>
              <a:rPr lang="en-US" sz="1200" dirty="0" smtClean="0">
                <a:solidFill>
                  <a:srgbClr val="0B2D77"/>
                </a:solidFill>
                <a:sym typeface="Arial"/>
              </a:rPr>
              <a:t>).</a:t>
            </a:r>
          </a:p>
          <a:p>
            <a:pPr marL="628650" lvl="1" indent="-171450" algn="just">
              <a:spcBef>
                <a:spcPts val="0"/>
              </a:spcBef>
              <a:buClr>
                <a:schemeClr val="accent1">
                  <a:lumMod val="50000"/>
                </a:schemeClr>
              </a:buClr>
              <a:buSzPct val="150000"/>
              <a:buFont typeface="Arial" panose="020B0604020202020204" pitchFamily="34" charset="0"/>
              <a:buChar char="•"/>
            </a:pPr>
            <a:r>
              <a:rPr lang="en-US" sz="1200" dirty="0">
                <a:solidFill>
                  <a:srgbClr val="0B2D77"/>
                </a:solidFill>
                <a:sym typeface="Arial"/>
              </a:rPr>
              <a:t>We offer a tailor-made service for the creation of advertising </a:t>
            </a:r>
            <a:r>
              <a:rPr lang="en-US" sz="1200" dirty="0" smtClean="0">
                <a:solidFill>
                  <a:srgbClr val="0B2D77"/>
                </a:solidFill>
                <a:sym typeface="Arial"/>
              </a:rPr>
              <a:t>media</a:t>
            </a:r>
          </a:p>
          <a:p>
            <a:pPr marL="171450" indent="-171450" algn="just">
              <a:spcBef>
                <a:spcPts val="600"/>
              </a:spcBef>
              <a:buClr>
                <a:schemeClr val="accent1">
                  <a:lumMod val="50000"/>
                </a:schemeClr>
              </a:buClr>
              <a:buSzPct val="150000"/>
              <a:buFont typeface="Wingdings" panose="05000000000000000000" pitchFamily="2" charset="2"/>
              <a:buChar char="§"/>
            </a:pPr>
            <a:r>
              <a:rPr lang="en-US" sz="1200" dirty="0" smtClean="0">
                <a:sym typeface="Arial"/>
              </a:rPr>
              <a:t>Campaign Configuration</a:t>
            </a:r>
          </a:p>
          <a:p>
            <a:pPr marL="628650" lvl="1" indent="-171450" algn="just">
              <a:spcBef>
                <a:spcPts val="0"/>
              </a:spcBef>
              <a:buClr>
                <a:schemeClr val="accent1">
                  <a:lumMod val="50000"/>
                </a:schemeClr>
              </a:buClr>
              <a:buSzPct val="150000"/>
              <a:buFont typeface="Arial" panose="020B0604020202020204" pitchFamily="34" charset="0"/>
              <a:buChar char="•"/>
            </a:pPr>
            <a:r>
              <a:rPr lang="en-US" sz="1200" dirty="0" smtClean="0">
                <a:solidFill>
                  <a:srgbClr val="0B2D77"/>
                </a:solidFill>
                <a:sym typeface="Arial"/>
              </a:rPr>
              <a:t>Select </a:t>
            </a:r>
            <a:r>
              <a:rPr lang="en-US" sz="1200" dirty="0">
                <a:solidFill>
                  <a:srgbClr val="0B2D77"/>
                </a:solidFill>
                <a:sym typeface="Arial"/>
              </a:rPr>
              <a:t>time slots (e.g., peak hours).</a:t>
            </a:r>
          </a:p>
          <a:p>
            <a:pPr marL="628650" lvl="1" indent="-171450" algn="just">
              <a:spcBef>
                <a:spcPts val="0"/>
              </a:spcBef>
              <a:buClr>
                <a:schemeClr val="accent1">
                  <a:lumMod val="50000"/>
                </a:schemeClr>
              </a:buClr>
              <a:buSzPct val="150000"/>
              <a:buFont typeface="Arial" panose="020B0604020202020204" pitchFamily="34" charset="0"/>
              <a:buChar char="•"/>
            </a:pPr>
            <a:r>
              <a:rPr lang="en-US" sz="1200" dirty="0">
                <a:solidFill>
                  <a:srgbClr val="0B2D77"/>
                </a:solidFill>
                <a:sym typeface="Arial"/>
              </a:rPr>
              <a:t>Define the duration (e.g., 7 days, 1 month).</a:t>
            </a:r>
          </a:p>
          <a:p>
            <a:pPr marL="628650" lvl="1" indent="-171450" algn="just">
              <a:spcBef>
                <a:spcPts val="0"/>
              </a:spcBef>
              <a:buClr>
                <a:schemeClr val="accent1">
                  <a:lumMod val="50000"/>
                </a:schemeClr>
              </a:buClr>
              <a:buSzPct val="150000"/>
              <a:buFont typeface="Arial" panose="020B0604020202020204" pitchFamily="34" charset="0"/>
              <a:buChar char="•"/>
            </a:pPr>
            <a:r>
              <a:rPr lang="en-US" sz="1200" dirty="0">
                <a:solidFill>
                  <a:srgbClr val="0B2D77"/>
                </a:solidFill>
                <a:sym typeface="Arial"/>
              </a:rPr>
              <a:t>Possibility to also push the campaign to the booking app to reach mobile users.</a:t>
            </a:r>
          </a:p>
          <a:p>
            <a:pPr marL="171450" indent="-171450" algn="just">
              <a:spcBef>
                <a:spcPts val="600"/>
              </a:spcBef>
              <a:buClr>
                <a:schemeClr val="accent1">
                  <a:lumMod val="50000"/>
                </a:schemeClr>
              </a:buClr>
              <a:buSzPct val="150000"/>
              <a:buFont typeface="Wingdings" panose="05000000000000000000" pitchFamily="2" charset="2"/>
              <a:buChar char="§"/>
            </a:pPr>
            <a:r>
              <a:rPr lang="en-US" sz="1200" dirty="0">
                <a:sym typeface="Arial"/>
              </a:rPr>
              <a:t>Campaign Validation</a:t>
            </a:r>
          </a:p>
          <a:p>
            <a:pPr marL="628650" lvl="1" indent="-171450" algn="just">
              <a:spcBef>
                <a:spcPts val="0"/>
              </a:spcBef>
              <a:buClr>
                <a:schemeClr val="accent1">
                  <a:lumMod val="50000"/>
                </a:schemeClr>
              </a:buClr>
              <a:buSzPct val="150000"/>
              <a:buFont typeface="Arial" panose="020B0604020202020204" pitchFamily="34" charset="0"/>
              <a:buChar char="•"/>
            </a:pPr>
            <a:r>
              <a:rPr lang="en-US" sz="1200" dirty="0">
                <a:solidFill>
                  <a:srgbClr val="0B2D77"/>
                </a:solidFill>
                <a:sym typeface="Arial"/>
              </a:rPr>
              <a:t>Automatic checks (formats, compliance, content).</a:t>
            </a:r>
          </a:p>
          <a:p>
            <a:pPr marL="171450" indent="-171450" algn="just">
              <a:spcBef>
                <a:spcPts val="600"/>
              </a:spcBef>
              <a:buClr>
                <a:schemeClr val="accent1">
                  <a:lumMod val="50000"/>
                </a:schemeClr>
              </a:buClr>
              <a:buSzPct val="150000"/>
              <a:buFont typeface="Wingdings" panose="05000000000000000000" pitchFamily="2" charset="2"/>
              <a:buChar char="§"/>
            </a:pPr>
            <a:r>
              <a:rPr lang="en-US" sz="1200" dirty="0">
                <a:solidFill>
                  <a:schemeClr val="accent6">
                    <a:lumMod val="75000"/>
                  </a:schemeClr>
                </a:solidFill>
                <a:sym typeface="Arial"/>
              </a:rPr>
              <a:t>Advertising advisor</a:t>
            </a:r>
          </a:p>
          <a:p>
            <a:pPr marL="628650" lvl="1" indent="-171450" algn="just">
              <a:spcBef>
                <a:spcPts val="0"/>
              </a:spcBef>
              <a:buClr>
                <a:schemeClr val="accent1">
                  <a:lumMod val="50000"/>
                </a:schemeClr>
              </a:buClr>
              <a:buSzPct val="150000"/>
              <a:buFont typeface="Arial" panose="020B0604020202020204" pitchFamily="34" charset="0"/>
              <a:buChar char="•"/>
            </a:pPr>
            <a:r>
              <a:rPr lang="en-US" sz="1200" dirty="0">
                <a:solidFill>
                  <a:schemeClr val="accent6">
                    <a:lumMod val="75000"/>
                  </a:schemeClr>
                </a:solidFill>
              </a:rPr>
              <a:t>A virtual advertising coach that uses AI to create, optimize and analyze advertisers' campaigns.</a:t>
            </a:r>
            <a:endParaRPr lang="en-US" sz="1200" dirty="0">
              <a:solidFill>
                <a:schemeClr val="accent6">
                  <a:lumMod val="75000"/>
                </a:schemeClr>
              </a:solidFill>
              <a:sym typeface="Arial"/>
            </a:endParaRPr>
          </a:p>
          <a:p>
            <a:pPr marL="171450" indent="-171450" algn="just">
              <a:spcBef>
                <a:spcPts val="0"/>
              </a:spcBef>
              <a:buClr>
                <a:schemeClr val="accent1">
                  <a:lumMod val="50000"/>
                </a:schemeClr>
              </a:buClr>
              <a:buSzPct val="150000"/>
              <a:buFont typeface="Wingdings" panose="05000000000000000000" pitchFamily="2" charset="2"/>
              <a:buChar char="§"/>
            </a:pPr>
            <a:endParaRPr lang="en-US" sz="1200" b="0" dirty="0" smtClean="0">
              <a:sym typeface="Arial"/>
            </a:endParaRPr>
          </a:p>
          <a:p>
            <a:pPr marL="171450" indent="-171450" algn="just">
              <a:spcBef>
                <a:spcPts val="0"/>
              </a:spcBef>
              <a:buClr>
                <a:schemeClr val="accent1">
                  <a:lumMod val="50000"/>
                </a:schemeClr>
              </a:buClr>
              <a:buSzPct val="150000"/>
              <a:buFont typeface="Wingdings" panose="05000000000000000000" pitchFamily="2" charset="2"/>
              <a:buChar char="§"/>
            </a:pPr>
            <a:endParaRPr lang="en-US" sz="1200" b="0" dirty="0">
              <a:sym typeface="Arial"/>
            </a:endParaRPr>
          </a:p>
          <a:p>
            <a:pPr marL="0" indent="0" algn="just">
              <a:spcBef>
                <a:spcPts val="0"/>
              </a:spcBef>
              <a:buClr>
                <a:schemeClr val="accent1">
                  <a:lumMod val="50000"/>
                </a:schemeClr>
              </a:buClr>
              <a:buSzPct val="150000"/>
            </a:pPr>
            <a:r>
              <a:rPr lang="en-US" sz="1800" dirty="0">
                <a:solidFill>
                  <a:srgbClr val="C00000"/>
                </a:solidFill>
                <a:sym typeface="Arial"/>
              </a:rPr>
              <a:t>Booking Management (Products &amp; Services)</a:t>
            </a:r>
          </a:p>
          <a:p>
            <a:pPr marL="171450" indent="-171450" algn="just">
              <a:spcBef>
                <a:spcPts val="600"/>
              </a:spcBef>
              <a:buClr>
                <a:schemeClr val="accent1">
                  <a:lumMod val="50000"/>
                </a:schemeClr>
              </a:buClr>
              <a:buSzPct val="150000"/>
              <a:buFont typeface="Wingdings" panose="05000000000000000000" pitchFamily="2" charset="2"/>
              <a:buChar char="§"/>
            </a:pPr>
            <a:r>
              <a:rPr lang="en-US" sz="1200" dirty="0" smtClean="0">
                <a:sym typeface="Arial"/>
              </a:rPr>
              <a:t>Publishing </a:t>
            </a:r>
            <a:r>
              <a:rPr lang="en-US" sz="1200" dirty="0">
                <a:sym typeface="Arial"/>
              </a:rPr>
              <a:t>Products and Services</a:t>
            </a:r>
          </a:p>
          <a:p>
            <a:pPr marL="628650" lvl="1" indent="-171450" algn="just">
              <a:spcBef>
                <a:spcPts val="0"/>
              </a:spcBef>
              <a:buClr>
                <a:schemeClr val="accent1">
                  <a:lumMod val="50000"/>
                </a:schemeClr>
              </a:buClr>
              <a:buSzPct val="150000"/>
              <a:buFont typeface="Arial" panose="020B0604020202020204" pitchFamily="34" charset="0"/>
              <a:buChar char="•"/>
            </a:pPr>
            <a:r>
              <a:rPr lang="en-US" sz="1200" b="0" dirty="0">
                <a:sym typeface="Arial"/>
              </a:rPr>
              <a:t>Adding Product Sheets (Menus, Offers, Items for Sale)</a:t>
            </a:r>
          </a:p>
          <a:p>
            <a:pPr marL="628650" lvl="1" indent="-171450" algn="just">
              <a:spcBef>
                <a:spcPts val="0"/>
              </a:spcBef>
              <a:buClr>
                <a:schemeClr val="accent1">
                  <a:lumMod val="50000"/>
                </a:schemeClr>
              </a:buClr>
              <a:buSzPct val="150000"/>
              <a:buFont typeface="Arial" panose="020B0604020202020204" pitchFamily="34" charset="0"/>
              <a:buChar char="•"/>
            </a:pPr>
            <a:r>
              <a:rPr lang="en-US" sz="1200" b="0" dirty="0">
                <a:sym typeface="Arial"/>
              </a:rPr>
              <a:t>Adding Services (Table Reservations, Events, Services</a:t>
            </a:r>
            <a:r>
              <a:rPr lang="en-US" sz="1200" b="0" dirty="0" smtClean="0">
                <a:sym typeface="Arial"/>
              </a:rPr>
              <a:t>)</a:t>
            </a:r>
            <a:endParaRPr lang="en-US" sz="1200" b="0" dirty="0">
              <a:sym typeface="Arial"/>
            </a:endParaRPr>
          </a:p>
          <a:p>
            <a:pPr marL="171450" indent="-171450" algn="just">
              <a:spcBef>
                <a:spcPts val="600"/>
              </a:spcBef>
              <a:buClr>
                <a:schemeClr val="accent1">
                  <a:lumMod val="50000"/>
                </a:schemeClr>
              </a:buClr>
              <a:buSzPct val="150000"/>
              <a:buFont typeface="Wingdings" panose="05000000000000000000" pitchFamily="2" charset="2"/>
              <a:buChar char="§"/>
            </a:pPr>
            <a:r>
              <a:rPr lang="en-US" sz="1200" dirty="0">
                <a:sym typeface="Arial"/>
              </a:rPr>
              <a:t>Configuring </a:t>
            </a:r>
            <a:r>
              <a:rPr lang="en-US" sz="1200" dirty="0" smtClean="0">
                <a:sym typeface="Arial"/>
              </a:rPr>
              <a:t>Availability</a:t>
            </a:r>
          </a:p>
          <a:p>
            <a:pPr marL="630238" indent="-182563">
              <a:spcBef>
                <a:spcPts val="0"/>
              </a:spcBef>
              <a:buClr>
                <a:schemeClr val="accent1">
                  <a:lumMod val="50000"/>
                </a:schemeClr>
              </a:buClr>
              <a:buSzPct val="150000"/>
              <a:buFont typeface="Arial" panose="020B0604020202020204" pitchFamily="34" charset="0"/>
              <a:buChar char="•"/>
            </a:pPr>
            <a:r>
              <a:rPr lang="en-US" sz="1200" b="0" dirty="0">
                <a:solidFill>
                  <a:srgbClr val="0B2D78"/>
                </a:solidFill>
                <a:sym typeface="Arial"/>
              </a:rPr>
              <a:t>Calendar Management (Days, Times, Events)</a:t>
            </a:r>
            <a:endParaRPr lang="en-US" sz="1200" b="0" dirty="0">
              <a:solidFill>
                <a:srgbClr val="0B2D78"/>
              </a:solidFill>
            </a:endParaRPr>
          </a:p>
          <a:p>
            <a:pPr marL="171450" indent="-171450" algn="just">
              <a:spcBef>
                <a:spcPts val="600"/>
              </a:spcBef>
              <a:buClr>
                <a:schemeClr val="accent1">
                  <a:lumMod val="50000"/>
                </a:schemeClr>
              </a:buClr>
              <a:buSzPct val="150000"/>
              <a:buFont typeface="Wingdings" panose="05000000000000000000" pitchFamily="2" charset="2"/>
              <a:buChar char="§"/>
            </a:pPr>
            <a:r>
              <a:rPr lang="en-US" sz="1200" dirty="0" smtClean="0">
                <a:solidFill>
                  <a:schemeClr val="accent6">
                    <a:lumMod val="75000"/>
                  </a:schemeClr>
                </a:solidFill>
                <a:sym typeface="Arial"/>
              </a:rPr>
              <a:t>Management </a:t>
            </a:r>
            <a:r>
              <a:rPr lang="en-US" sz="1200" dirty="0">
                <a:solidFill>
                  <a:schemeClr val="accent6">
                    <a:lumMod val="75000"/>
                  </a:schemeClr>
                </a:solidFill>
                <a:sym typeface="Arial"/>
              </a:rPr>
              <a:t>advisor</a:t>
            </a:r>
          </a:p>
          <a:p>
            <a:pPr marL="628650" lvl="1" indent="-171450" algn="just">
              <a:spcBef>
                <a:spcPts val="0"/>
              </a:spcBef>
              <a:buClr>
                <a:schemeClr val="accent1">
                  <a:lumMod val="50000"/>
                </a:schemeClr>
              </a:buClr>
              <a:buSzPct val="150000"/>
              <a:buFont typeface="Arial" panose="020B0604020202020204" pitchFamily="34" charset="0"/>
              <a:buChar char="•"/>
            </a:pPr>
            <a:r>
              <a:rPr lang="en-US" sz="1200" dirty="0" smtClean="0">
                <a:solidFill>
                  <a:schemeClr val="accent6">
                    <a:lumMod val="75000"/>
                  </a:schemeClr>
                </a:solidFill>
              </a:rPr>
              <a:t>A virtual </a:t>
            </a:r>
            <a:r>
              <a:rPr lang="en-US" sz="1200" dirty="0">
                <a:solidFill>
                  <a:schemeClr val="accent6">
                    <a:lumMod val="75000"/>
                  </a:schemeClr>
                </a:solidFill>
              </a:rPr>
              <a:t>management coach who uses AI to create, optimize and analyze campaigns for the publication of products and </a:t>
            </a:r>
            <a:r>
              <a:rPr lang="en-US" sz="1200" dirty="0" smtClean="0">
                <a:solidFill>
                  <a:schemeClr val="accent6">
                    <a:lumMod val="75000"/>
                  </a:schemeClr>
                </a:solidFill>
              </a:rPr>
              <a:t>services on the booking application</a:t>
            </a:r>
            <a:endParaRPr lang="en-US" sz="1200" b="0" dirty="0">
              <a:solidFill>
                <a:schemeClr val="accent6">
                  <a:lumMod val="75000"/>
                </a:schemeClr>
              </a:solidFill>
            </a:endParaRPr>
          </a:p>
          <a:p>
            <a:pPr marL="171450" indent="-171450" algn="just">
              <a:spcBef>
                <a:spcPts val="600"/>
              </a:spcBef>
              <a:buClr>
                <a:schemeClr val="accent1">
                  <a:lumMod val="50000"/>
                </a:schemeClr>
              </a:buClr>
              <a:buSzPct val="150000"/>
              <a:buFont typeface="Wingdings" panose="05000000000000000000" pitchFamily="2" charset="2"/>
              <a:buChar char="§"/>
            </a:pPr>
            <a:endParaRPr lang="en-US" sz="1200" dirty="0" smtClean="0">
              <a:sym typeface="Arial"/>
            </a:endParaRPr>
          </a:p>
          <a:p>
            <a:pPr marL="171450" indent="-171450" algn="just">
              <a:spcBef>
                <a:spcPts val="600"/>
              </a:spcBef>
              <a:buClr>
                <a:schemeClr val="accent1">
                  <a:lumMod val="50000"/>
                </a:schemeClr>
              </a:buClr>
              <a:buSzPct val="150000"/>
              <a:buFont typeface="Wingdings" panose="05000000000000000000" pitchFamily="2" charset="2"/>
              <a:buChar char="§"/>
            </a:pPr>
            <a:endParaRPr lang="en-US" sz="1200" dirty="0">
              <a:sym typeface="Arial"/>
            </a:endParaRPr>
          </a:p>
          <a:p>
            <a:pPr marL="171450" indent="-171450" algn="just">
              <a:spcBef>
                <a:spcPts val="600"/>
              </a:spcBef>
              <a:buClr>
                <a:schemeClr val="accent1">
                  <a:lumMod val="50000"/>
                </a:schemeClr>
              </a:buClr>
              <a:buSzPct val="150000"/>
              <a:buFont typeface="Wingdings" panose="05000000000000000000" pitchFamily="2" charset="2"/>
              <a:buChar char="§"/>
            </a:pPr>
            <a:endParaRPr lang="en-US" sz="1200" dirty="0" smtClean="0">
              <a:sym typeface="Arial"/>
            </a:endParaRPr>
          </a:p>
          <a:p>
            <a:pPr marL="171450" indent="-171450" algn="just">
              <a:spcBef>
                <a:spcPts val="600"/>
              </a:spcBef>
              <a:buClr>
                <a:schemeClr val="accent1">
                  <a:lumMod val="50000"/>
                </a:schemeClr>
              </a:buClr>
              <a:buSzPct val="150000"/>
              <a:buFont typeface="Wingdings" panose="05000000000000000000" pitchFamily="2" charset="2"/>
              <a:buChar char="§"/>
            </a:pPr>
            <a:endParaRPr lang="en-US" sz="1200" dirty="0">
              <a:sym typeface="Arial"/>
            </a:endParaRPr>
          </a:p>
          <a:p>
            <a:pPr marL="171450" indent="-171450" algn="just">
              <a:spcBef>
                <a:spcPts val="600"/>
              </a:spcBef>
              <a:buClr>
                <a:schemeClr val="accent1">
                  <a:lumMod val="50000"/>
                </a:schemeClr>
              </a:buClr>
              <a:buSzPct val="150000"/>
              <a:buFont typeface="Wingdings" panose="05000000000000000000" pitchFamily="2" charset="2"/>
              <a:buChar char="§"/>
            </a:pPr>
            <a:endParaRPr lang="en-US" sz="1200" b="0" dirty="0" smtClean="0">
              <a:sym typeface="Arial"/>
            </a:endParaRPr>
          </a:p>
          <a:p>
            <a:pPr marL="171450" indent="-171450" algn="just">
              <a:spcBef>
                <a:spcPts val="600"/>
              </a:spcBef>
              <a:buClr>
                <a:schemeClr val="accent1">
                  <a:lumMod val="50000"/>
                </a:schemeClr>
              </a:buClr>
              <a:buSzPct val="150000"/>
              <a:buFont typeface="Wingdings" panose="05000000000000000000" pitchFamily="2" charset="2"/>
              <a:buChar char="§"/>
            </a:pPr>
            <a:endParaRPr lang="en-US" sz="1200" b="0" dirty="0">
              <a:sym typeface="Arial"/>
            </a:endParaRPr>
          </a:p>
          <a:p>
            <a:pPr marL="0" indent="0" algn="just">
              <a:buClr>
                <a:schemeClr val="accent1">
                  <a:lumMod val="50000"/>
                </a:schemeClr>
              </a:buClr>
              <a:buSzPct val="150000"/>
            </a:pPr>
            <a:endParaRPr lang="fr-FR" sz="1200" dirty="0" smtClean="0">
              <a:sym typeface="Arial"/>
            </a:endParaRPr>
          </a:p>
          <a:p>
            <a:pPr marL="0" indent="0" algn="just">
              <a:buClr>
                <a:schemeClr val="accent1">
                  <a:lumMod val="50000"/>
                </a:schemeClr>
              </a:buClr>
              <a:buSzPct val="150000"/>
            </a:pPr>
            <a:endParaRPr lang="fr-FR" sz="1200" dirty="0" smtClean="0">
              <a:sym typeface="Arial"/>
            </a:endParaRPr>
          </a:p>
        </p:txBody>
      </p:sp>
      <p:grpSp>
        <p:nvGrpSpPr>
          <p:cNvPr id="47" name="Groupe 46"/>
          <p:cNvGrpSpPr/>
          <p:nvPr/>
        </p:nvGrpSpPr>
        <p:grpSpPr>
          <a:xfrm>
            <a:off x="8312769" y="4236660"/>
            <a:ext cx="763452" cy="998670"/>
            <a:chOff x="8564014" y="4236660"/>
            <a:chExt cx="763452" cy="998670"/>
          </a:xfrm>
        </p:grpSpPr>
        <p:grpSp>
          <p:nvGrpSpPr>
            <p:cNvPr id="23" name="Groupe 22"/>
            <p:cNvGrpSpPr/>
            <p:nvPr/>
          </p:nvGrpSpPr>
          <p:grpSpPr>
            <a:xfrm>
              <a:off x="8564014" y="4365009"/>
              <a:ext cx="763452" cy="870321"/>
              <a:chOff x="6432787" y="5290464"/>
              <a:chExt cx="952500" cy="952500"/>
            </a:xfrm>
          </p:grpSpPr>
          <p:pic>
            <p:nvPicPr>
              <p:cNvPr id="24" name="Image 23"/>
              <p:cNvPicPr>
                <a:picLocks noChangeAspect="1"/>
              </p:cNvPicPr>
              <p:nvPr/>
            </p:nvPicPr>
            <p:blipFill>
              <a:blip r:embed="rId2"/>
              <a:stretch>
                <a:fillRect/>
              </a:stretch>
            </p:blipFill>
            <p:spPr>
              <a:xfrm>
                <a:off x="6802431" y="5438243"/>
                <a:ext cx="270721" cy="268191"/>
              </a:xfrm>
              <a:prstGeom prst="rect">
                <a:avLst/>
              </a:prstGeom>
            </p:spPr>
          </p:pic>
          <p:pic>
            <p:nvPicPr>
              <p:cNvPr id="25" name="Image 24"/>
              <p:cNvPicPr>
                <a:picLocks noChangeAspect="1"/>
              </p:cNvPicPr>
              <p:nvPr/>
            </p:nvPicPr>
            <p:blipFill>
              <a:blip r:embed="rId3"/>
              <a:stretch>
                <a:fillRect/>
              </a:stretch>
            </p:blipFill>
            <p:spPr>
              <a:xfrm>
                <a:off x="6432787" y="5290464"/>
                <a:ext cx="952500" cy="952500"/>
              </a:xfrm>
              <a:prstGeom prst="rect">
                <a:avLst/>
              </a:prstGeom>
            </p:spPr>
          </p:pic>
        </p:grpSp>
        <p:pic>
          <p:nvPicPr>
            <p:cNvPr id="45" name="Image 44"/>
            <p:cNvPicPr>
              <a:picLocks noChangeAspect="1"/>
            </p:cNvPicPr>
            <p:nvPr/>
          </p:nvPicPr>
          <p:blipFill>
            <a:blip r:embed="rId4"/>
            <a:stretch>
              <a:fillRect/>
            </a:stretch>
          </p:blipFill>
          <p:spPr>
            <a:xfrm>
              <a:off x="8898991" y="4236660"/>
              <a:ext cx="256697" cy="256697"/>
            </a:xfrm>
            <a:prstGeom prst="rect">
              <a:avLst/>
            </a:prstGeom>
          </p:spPr>
        </p:pic>
        <p:pic>
          <p:nvPicPr>
            <p:cNvPr id="46" name="Image 45"/>
            <p:cNvPicPr>
              <a:picLocks noChangeAspect="1"/>
            </p:cNvPicPr>
            <p:nvPr/>
          </p:nvPicPr>
          <p:blipFill>
            <a:blip r:embed="rId5"/>
            <a:stretch>
              <a:fillRect/>
            </a:stretch>
          </p:blipFill>
          <p:spPr>
            <a:xfrm>
              <a:off x="8644007" y="4259544"/>
              <a:ext cx="216286" cy="216286"/>
            </a:xfrm>
            <a:prstGeom prst="rect">
              <a:avLst/>
            </a:prstGeom>
          </p:spPr>
        </p:pic>
      </p:grpSp>
      <p:grpSp>
        <p:nvGrpSpPr>
          <p:cNvPr id="48" name="Groupe 47"/>
          <p:cNvGrpSpPr/>
          <p:nvPr/>
        </p:nvGrpSpPr>
        <p:grpSpPr>
          <a:xfrm>
            <a:off x="9557278" y="4236660"/>
            <a:ext cx="763452" cy="998670"/>
            <a:chOff x="8564014" y="4236660"/>
            <a:chExt cx="763452" cy="998670"/>
          </a:xfrm>
        </p:grpSpPr>
        <p:grpSp>
          <p:nvGrpSpPr>
            <p:cNvPr id="49" name="Groupe 48"/>
            <p:cNvGrpSpPr/>
            <p:nvPr/>
          </p:nvGrpSpPr>
          <p:grpSpPr>
            <a:xfrm>
              <a:off x="8564014" y="4365009"/>
              <a:ext cx="763452" cy="870321"/>
              <a:chOff x="6432787" y="5290464"/>
              <a:chExt cx="952500" cy="952500"/>
            </a:xfrm>
          </p:grpSpPr>
          <p:pic>
            <p:nvPicPr>
              <p:cNvPr id="52" name="Image 51"/>
              <p:cNvPicPr>
                <a:picLocks noChangeAspect="1"/>
              </p:cNvPicPr>
              <p:nvPr/>
            </p:nvPicPr>
            <p:blipFill>
              <a:blip r:embed="rId2"/>
              <a:stretch>
                <a:fillRect/>
              </a:stretch>
            </p:blipFill>
            <p:spPr>
              <a:xfrm>
                <a:off x="6802431" y="5438243"/>
                <a:ext cx="270721" cy="268191"/>
              </a:xfrm>
              <a:prstGeom prst="rect">
                <a:avLst/>
              </a:prstGeom>
            </p:spPr>
          </p:pic>
          <p:pic>
            <p:nvPicPr>
              <p:cNvPr id="53" name="Image 52"/>
              <p:cNvPicPr>
                <a:picLocks noChangeAspect="1"/>
              </p:cNvPicPr>
              <p:nvPr/>
            </p:nvPicPr>
            <p:blipFill>
              <a:blip r:embed="rId3"/>
              <a:stretch>
                <a:fillRect/>
              </a:stretch>
            </p:blipFill>
            <p:spPr>
              <a:xfrm>
                <a:off x="6432787" y="5290464"/>
                <a:ext cx="952500" cy="952500"/>
              </a:xfrm>
              <a:prstGeom prst="rect">
                <a:avLst/>
              </a:prstGeom>
            </p:spPr>
          </p:pic>
        </p:grpSp>
        <p:pic>
          <p:nvPicPr>
            <p:cNvPr id="50" name="Image 49"/>
            <p:cNvPicPr>
              <a:picLocks noChangeAspect="1"/>
            </p:cNvPicPr>
            <p:nvPr/>
          </p:nvPicPr>
          <p:blipFill>
            <a:blip r:embed="rId4"/>
            <a:stretch>
              <a:fillRect/>
            </a:stretch>
          </p:blipFill>
          <p:spPr>
            <a:xfrm>
              <a:off x="8898991" y="4236660"/>
              <a:ext cx="256697" cy="256697"/>
            </a:xfrm>
            <a:prstGeom prst="rect">
              <a:avLst/>
            </a:prstGeom>
          </p:spPr>
        </p:pic>
        <p:pic>
          <p:nvPicPr>
            <p:cNvPr id="51" name="Image 50"/>
            <p:cNvPicPr>
              <a:picLocks noChangeAspect="1"/>
            </p:cNvPicPr>
            <p:nvPr/>
          </p:nvPicPr>
          <p:blipFill>
            <a:blip r:embed="rId5"/>
            <a:stretch>
              <a:fillRect/>
            </a:stretch>
          </p:blipFill>
          <p:spPr>
            <a:xfrm>
              <a:off x="8644007" y="4259544"/>
              <a:ext cx="216286" cy="216286"/>
            </a:xfrm>
            <a:prstGeom prst="rect">
              <a:avLst/>
            </a:prstGeom>
          </p:spPr>
        </p:pic>
      </p:grpSp>
      <p:grpSp>
        <p:nvGrpSpPr>
          <p:cNvPr id="54" name="Groupe 53"/>
          <p:cNvGrpSpPr/>
          <p:nvPr/>
        </p:nvGrpSpPr>
        <p:grpSpPr>
          <a:xfrm>
            <a:off x="10800559" y="4236660"/>
            <a:ext cx="763452" cy="998670"/>
            <a:chOff x="8564014" y="4236660"/>
            <a:chExt cx="763452" cy="998670"/>
          </a:xfrm>
        </p:grpSpPr>
        <p:grpSp>
          <p:nvGrpSpPr>
            <p:cNvPr id="55" name="Groupe 54"/>
            <p:cNvGrpSpPr/>
            <p:nvPr/>
          </p:nvGrpSpPr>
          <p:grpSpPr>
            <a:xfrm>
              <a:off x="8564014" y="4365009"/>
              <a:ext cx="763452" cy="870321"/>
              <a:chOff x="6432787" y="5290464"/>
              <a:chExt cx="952500" cy="952500"/>
            </a:xfrm>
          </p:grpSpPr>
          <p:pic>
            <p:nvPicPr>
              <p:cNvPr id="58" name="Image 57"/>
              <p:cNvPicPr>
                <a:picLocks noChangeAspect="1"/>
              </p:cNvPicPr>
              <p:nvPr/>
            </p:nvPicPr>
            <p:blipFill>
              <a:blip r:embed="rId2"/>
              <a:stretch>
                <a:fillRect/>
              </a:stretch>
            </p:blipFill>
            <p:spPr>
              <a:xfrm>
                <a:off x="6802431" y="5438243"/>
                <a:ext cx="270721" cy="268191"/>
              </a:xfrm>
              <a:prstGeom prst="rect">
                <a:avLst/>
              </a:prstGeom>
            </p:spPr>
          </p:pic>
          <p:pic>
            <p:nvPicPr>
              <p:cNvPr id="59" name="Image 58"/>
              <p:cNvPicPr>
                <a:picLocks noChangeAspect="1"/>
              </p:cNvPicPr>
              <p:nvPr/>
            </p:nvPicPr>
            <p:blipFill>
              <a:blip r:embed="rId3"/>
              <a:stretch>
                <a:fillRect/>
              </a:stretch>
            </p:blipFill>
            <p:spPr>
              <a:xfrm>
                <a:off x="6432787" y="5290464"/>
                <a:ext cx="952500" cy="952500"/>
              </a:xfrm>
              <a:prstGeom prst="rect">
                <a:avLst/>
              </a:prstGeom>
            </p:spPr>
          </p:pic>
        </p:grpSp>
        <p:pic>
          <p:nvPicPr>
            <p:cNvPr id="56" name="Image 55"/>
            <p:cNvPicPr>
              <a:picLocks noChangeAspect="1"/>
            </p:cNvPicPr>
            <p:nvPr/>
          </p:nvPicPr>
          <p:blipFill>
            <a:blip r:embed="rId4"/>
            <a:stretch>
              <a:fillRect/>
            </a:stretch>
          </p:blipFill>
          <p:spPr>
            <a:xfrm>
              <a:off x="8898991" y="4236660"/>
              <a:ext cx="256697" cy="256697"/>
            </a:xfrm>
            <a:prstGeom prst="rect">
              <a:avLst/>
            </a:prstGeom>
          </p:spPr>
        </p:pic>
        <p:pic>
          <p:nvPicPr>
            <p:cNvPr id="57" name="Image 56"/>
            <p:cNvPicPr>
              <a:picLocks noChangeAspect="1"/>
            </p:cNvPicPr>
            <p:nvPr/>
          </p:nvPicPr>
          <p:blipFill>
            <a:blip r:embed="rId5"/>
            <a:stretch>
              <a:fillRect/>
            </a:stretch>
          </p:blipFill>
          <p:spPr>
            <a:xfrm>
              <a:off x="8644007" y="4259544"/>
              <a:ext cx="216286" cy="216286"/>
            </a:xfrm>
            <a:prstGeom prst="rect">
              <a:avLst/>
            </a:prstGeom>
          </p:spPr>
        </p:pic>
      </p:grpSp>
      <p:grpSp>
        <p:nvGrpSpPr>
          <p:cNvPr id="60" name="Groupe 59"/>
          <p:cNvGrpSpPr/>
          <p:nvPr/>
        </p:nvGrpSpPr>
        <p:grpSpPr>
          <a:xfrm>
            <a:off x="8362346" y="5235330"/>
            <a:ext cx="763452" cy="998670"/>
            <a:chOff x="8564014" y="4236660"/>
            <a:chExt cx="763452" cy="998670"/>
          </a:xfrm>
        </p:grpSpPr>
        <p:grpSp>
          <p:nvGrpSpPr>
            <p:cNvPr id="61" name="Groupe 60"/>
            <p:cNvGrpSpPr/>
            <p:nvPr/>
          </p:nvGrpSpPr>
          <p:grpSpPr>
            <a:xfrm>
              <a:off x="8564014" y="4365009"/>
              <a:ext cx="763452" cy="870321"/>
              <a:chOff x="6432787" y="5290464"/>
              <a:chExt cx="952500" cy="952500"/>
            </a:xfrm>
          </p:grpSpPr>
          <p:pic>
            <p:nvPicPr>
              <p:cNvPr id="64" name="Image 63"/>
              <p:cNvPicPr>
                <a:picLocks noChangeAspect="1"/>
              </p:cNvPicPr>
              <p:nvPr/>
            </p:nvPicPr>
            <p:blipFill>
              <a:blip r:embed="rId2"/>
              <a:stretch>
                <a:fillRect/>
              </a:stretch>
            </p:blipFill>
            <p:spPr>
              <a:xfrm>
                <a:off x="6802431" y="5438243"/>
                <a:ext cx="270721" cy="268191"/>
              </a:xfrm>
              <a:prstGeom prst="rect">
                <a:avLst/>
              </a:prstGeom>
            </p:spPr>
          </p:pic>
          <p:pic>
            <p:nvPicPr>
              <p:cNvPr id="65" name="Image 64"/>
              <p:cNvPicPr>
                <a:picLocks noChangeAspect="1"/>
              </p:cNvPicPr>
              <p:nvPr/>
            </p:nvPicPr>
            <p:blipFill>
              <a:blip r:embed="rId3"/>
              <a:stretch>
                <a:fillRect/>
              </a:stretch>
            </p:blipFill>
            <p:spPr>
              <a:xfrm>
                <a:off x="6432787" y="5290464"/>
                <a:ext cx="952500" cy="952500"/>
              </a:xfrm>
              <a:prstGeom prst="rect">
                <a:avLst/>
              </a:prstGeom>
            </p:spPr>
          </p:pic>
        </p:grpSp>
        <p:pic>
          <p:nvPicPr>
            <p:cNvPr id="62" name="Image 61"/>
            <p:cNvPicPr>
              <a:picLocks noChangeAspect="1"/>
            </p:cNvPicPr>
            <p:nvPr/>
          </p:nvPicPr>
          <p:blipFill>
            <a:blip r:embed="rId4"/>
            <a:stretch>
              <a:fillRect/>
            </a:stretch>
          </p:blipFill>
          <p:spPr>
            <a:xfrm>
              <a:off x="8898991" y="4236660"/>
              <a:ext cx="256697" cy="256697"/>
            </a:xfrm>
            <a:prstGeom prst="rect">
              <a:avLst/>
            </a:prstGeom>
          </p:spPr>
        </p:pic>
        <p:pic>
          <p:nvPicPr>
            <p:cNvPr id="63" name="Image 62"/>
            <p:cNvPicPr>
              <a:picLocks noChangeAspect="1"/>
            </p:cNvPicPr>
            <p:nvPr/>
          </p:nvPicPr>
          <p:blipFill>
            <a:blip r:embed="rId5"/>
            <a:stretch>
              <a:fillRect/>
            </a:stretch>
          </p:blipFill>
          <p:spPr>
            <a:xfrm>
              <a:off x="8644007" y="4259544"/>
              <a:ext cx="216286" cy="216286"/>
            </a:xfrm>
            <a:prstGeom prst="rect">
              <a:avLst/>
            </a:prstGeom>
          </p:spPr>
        </p:pic>
      </p:grpSp>
      <p:grpSp>
        <p:nvGrpSpPr>
          <p:cNvPr id="66" name="Groupe 65"/>
          <p:cNvGrpSpPr/>
          <p:nvPr/>
        </p:nvGrpSpPr>
        <p:grpSpPr>
          <a:xfrm>
            <a:off x="9606855" y="5235330"/>
            <a:ext cx="763452" cy="998670"/>
            <a:chOff x="8564014" y="4236660"/>
            <a:chExt cx="763452" cy="998670"/>
          </a:xfrm>
        </p:grpSpPr>
        <p:grpSp>
          <p:nvGrpSpPr>
            <p:cNvPr id="67" name="Groupe 66"/>
            <p:cNvGrpSpPr/>
            <p:nvPr/>
          </p:nvGrpSpPr>
          <p:grpSpPr>
            <a:xfrm>
              <a:off x="8564014" y="4365009"/>
              <a:ext cx="763452" cy="870321"/>
              <a:chOff x="6432787" y="5290464"/>
              <a:chExt cx="952500" cy="952500"/>
            </a:xfrm>
          </p:grpSpPr>
          <p:pic>
            <p:nvPicPr>
              <p:cNvPr id="70" name="Image 69"/>
              <p:cNvPicPr>
                <a:picLocks noChangeAspect="1"/>
              </p:cNvPicPr>
              <p:nvPr/>
            </p:nvPicPr>
            <p:blipFill>
              <a:blip r:embed="rId2"/>
              <a:stretch>
                <a:fillRect/>
              </a:stretch>
            </p:blipFill>
            <p:spPr>
              <a:xfrm>
                <a:off x="6802431" y="5438243"/>
                <a:ext cx="270721" cy="268191"/>
              </a:xfrm>
              <a:prstGeom prst="rect">
                <a:avLst/>
              </a:prstGeom>
            </p:spPr>
          </p:pic>
          <p:pic>
            <p:nvPicPr>
              <p:cNvPr id="71" name="Image 70"/>
              <p:cNvPicPr>
                <a:picLocks noChangeAspect="1"/>
              </p:cNvPicPr>
              <p:nvPr/>
            </p:nvPicPr>
            <p:blipFill>
              <a:blip r:embed="rId3"/>
              <a:stretch>
                <a:fillRect/>
              </a:stretch>
            </p:blipFill>
            <p:spPr>
              <a:xfrm>
                <a:off x="6432787" y="5290464"/>
                <a:ext cx="952500" cy="952500"/>
              </a:xfrm>
              <a:prstGeom prst="rect">
                <a:avLst/>
              </a:prstGeom>
            </p:spPr>
          </p:pic>
        </p:grpSp>
        <p:pic>
          <p:nvPicPr>
            <p:cNvPr id="68" name="Image 67"/>
            <p:cNvPicPr>
              <a:picLocks noChangeAspect="1"/>
            </p:cNvPicPr>
            <p:nvPr/>
          </p:nvPicPr>
          <p:blipFill>
            <a:blip r:embed="rId4"/>
            <a:stretch>
              <a:fillRect/>
            </a:stretch>
          </p:blipFill>
          <p:spPr>
            <a:xfrm>
              <a:off x="8898991" y="4236660"/>
              <a:ext cx="256697" cy="256697"/>
            </a:xfrm>
            <a:prstGeom prst="rect">
              <a:avLst/>
            </a:prstGeom>
          </p:spPr>
        </p:pic>
        <p:pic>
          <p:nvPicPr>
            <p:cNvPr id="69" name="Image 68"/>
            <p:cNvPicPr>
              <a:picLocks noChangeAspect="1"/>
            </p:cNvPicPr>
            <p:nvPr/>
          </p:nvPicPr>
          <p:blipFill>
            <a:blip r:embed="rId5"/>
            <a:stretch>
              <a:fillRect/>
            </a:stretch>
          </p:blipFill>
          <p:spPr>
            <a:xfrm>
              <a:off x="8644007" y="4259544"/>
              <a:ext cx="216286" cy="216286"/>
            </a:xfrm>
            <a:prstGeom prst="rect">
              <a:avLst/>
            </a:prstGeom>
          </p:spPr>
        </p:pic>
      </p:grpSp>
      <p:grpSp>
        <p:nvGrpSpPr>
          <p:cNvPr id="72" name="Groupe 71"/>
          <p:cNvGrpSpPr/>
          <p:nvPr/>
        </p:nvGrpSpPr>
        <p:grpSpPr>
          <a:xfrm>
            <a:off x="10850136" y="5235330"/>
            <a:ext cx="763452" cy="998670"/>
            <a:chOff x="8564014" y="4236660"/>
            <a:chExt cx="763452" cy="998670"/>
          </a:xfrm>
        </p:grpSpPr>
        <p:grpSp>
          <p:nvGrpSpPr>
            <p:cNvPr id="73" name="Groupe 72"/>
            <p:cNvGrpSpPr/>
            <p:nvPr/>
          </p:nvGrpSpPr>
          <p:grpSpPr>
            <a:xfrm>
              <a:off x="8564014" y="4365009"/>
              <a:ext cx="763452" cy="870321"/>
              <a:chOff x="6432787" y="5290464"/>
              <a:chExt cx="952500" cy="952500"/>
            </a:xfrm>
          </p:grpSpPr>
          <p:pic>
            <p:nvPicPr>
              <p:cNvPr id="76" name="Image 75"/>
              <p:cNvPicPr>
                <a:picLocks noChangeAspect="1"/>
              </p:cNvPicPr>
              <p:nvPr/>
            </p:nvPicPr>
            <p:blipFill>
              <a:blip r:embed="rId2"/>
              <a:stretch>
                <a:fillRect/>
              </a:stretch>
            </p:blipFill>
            <p:spPr>
              <a:xfrm>
                <a:off x="6802431" y="5438243"/>
                <a:ext cx="270721" cy="268191"/>
              </a:xfrm>
              <a:prstGeom prst="rect">
                <a:avLst/>
              </a:prstGeom>
            </p:spPr>
          </p:pic>
          <p:pic>
            <p:nvPicPr>
              <p:cNvPr id="77" name="Image 76"/>
              <p:cNvPicPr>
                <a:picLocks noChangeAspect="1"/>
              </p:cNvPicPr>
              <p:nvPr/>
            </p:nvPicPr>
            <p:blipFill>
              <a:blip r:embed="rId3"/>
              <a:stretch>
                <a:fillRect/>
              </a:stretch>
            </p:blipFill>
            <p:spPr>
              <a:xfrm>
                <a:off x="6432787" y="5290464"/>
                <a:ext cx="952500" cy="952500"/>
              </a:xfrm>
              <a:prstGeom prst="rect">
                <a:avLst/>
              </a:prstGeom>
            </p:spPr>
          </p:pic>
        </p:grpSp>
        <p:pic>
          <p:nvPicPr>
            <p:cNvPr id="74" name="Image 73"/>
            <p:cNvPicPr>
              <a:picLocks noChangeAspect="1"/>
            </p:cNvPicPr>
            <p:nvPr/>
          </p:nvPicPr>
          <p:blipFill>
            <a:blip r:embed="rId4"/>
            <a:stretch>
              <a:fillRect/>
            </a:stretch>
          </p:blipFill>
          <p:spPr>
            <a:xfrm>
              <a:off x="8898991" y="4236660"/>
              <a:ext cx="256697" cy="256697"/>
            </a:xfrm>
            <a:prstGeom prst="rect">
              <a:avLst/>
            </a:prstGeom>
          </p:spPr>
        </p:pic>
        <p:pic>
          <p:nvPicPr>
            <p:cNvPr id="75" name="Image 74"/>
            <p:cNvPicPr>
              <a:picLocks noChangeAspect="1"/>
            </p:cNvPicPr>
            <p:nvPr/>
          </p:nvPicPr>
          <p:blipFill>
            <a:blip r:embed="rId5"/>
            <a:stretch>
              <a:fillRect/>
            </a:stretch>
          </p:blipFill>
          <p:spPr>
            <a:xfrm>
              <a:off x="8644007" y="4259544"/>
              <a:ext cx="216286" cy="216286"/>
            </a:xfrm>
            <a:prstGeom prst="rect">
              <a:avLst/>
            </a:prstGeom>
          </p:spPr>
        </p:pic>
      </p:grpSp>
      <p:sp>
        <p:nvSpPr>
          <p:cNvPr id="78" name="Rectangle 77"/>
          <p:cNvSpPr/>
          <p:nvPr/>
        </p:nvSpPr>
        <p:spPr>
          <a:xfrm>
            <a:off x="9939004" y="3053593"/>
            <a:ext cx="457176" cy="523220"/>
          </a:xfrm>
          <a:prstGeom prst="rect">
            <a:avLst/>
          </a:prstGeom>
        </p:spPr>
        <p:txBody>
          <a:bodyPr wrap="none">
            <a:spAutoFit/>
          </a:bodyPr>
          <a:lstStyle/>
          <a:p>
            <a:pPr marL="269875"/>
            <a:endParaRPr lang="en-US" dirty="0"/>
          </a:p>
          <a:p>
            <a:pPr marL="269875" lvl="0" indent="0"/>
            <a:endParaRPr lang="en-US" dirty="0"/>
          </a:p>
        </p:txBody>
      </p:sp>
      <p:sp>
        <p:nvSpPr>
          <p:cNvPr id="79" name="Rectangle 78"/>
          <p:cNvSpPr/>
          <p:nvPr/>
        </p:nvSpPr>
        <p:spPr>
          <a:xfrm>
            <a:off x="9770543" y="2540662"/>
            <a:ext cx="1463909" cy="5129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r-FR" sz="1200" b="1" dirty="0" smtClean="0"/>
              <a:t>Menu</a:t>
            </a:r>
          </a:p>
          <a:p>
            <a:pPr algn="ctr"/>
            <a:r>
              <a:rPr lang="fr-FR" sz="1200" b="1" dirty="0" err="1" smtClean="0"/>
              <a:t>Advertisement</a:t>
            </a:r>
            <a:r>
              <a:rPr lang="fr-FR" sz="1200" b="1" dirty="0" smtClean="0"/>
              <a:t> </a:t>
            </a:r>
          </a:p>
        </p:txBody>
      </p:sp>
      <p:cxnSp>
        <p:nvCxnSpPr>
          <p:cNvPr id="80" name="Connecteur droit avec flèche 79"/>
          <p:cNvCxnSpPr>
            <a:stCxn id="82" idx="2"/>
            <a:endCxn id="79" idx="0"/>
          </p:cNvCxnSpPr>
          <p:nvPr/>
        </p:nvCxnSpPr>
        <p:spPr>
          <a:xfrm>
            <a:off x="10499750" y="1950762"/>
            <a:ext cx="0" cy="5899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81" name="Image 80"/>
          <p:cNvPicPr>
            <a:picLocks noChangeAspect="1"/>
          </p:cNvPicPr>
          <p:nvPr/>
        </p:nvPicPr>
        <p:blipFill>
          <a:blip r:embed="rId6"/>
          <a:stretch>
            <a:fillRect/>
          </a:stretch>
        </p:blipFill>
        <p:spPr>
          <a:xfrm>
            <a:off x="9724535" y="1014425"/>
            <a:ext cx="1564845" cy="886054"/>
          </a:xfrm>
          <a:prstGeom prst="rect">
            <a:avLst/>
          </a:prstGeom>
        </p:spPr>
      </p:pic>
      <p:sp>
        <p:nvSpPr>
          <p:cNvPr id="82" name="Rectangle 81"/>
          <p:cNvSpPr/>
          <p:nvPr/>
        </p:nvSpPr>
        <p:spPr>
          <a:xfrm>
            <a:off x="9578351" y="947018"/>
            <a:ext cx="1842798" cy="1003744"/>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r-FR"/>
          </a:p>
        </p:txBody>
      </p:sp>
      <p:pic>
        <p:nvPicPr>
          <p:cNvPr id="83" name="Image 82"/>
          <p:cNvPicPr>
            <a:picLocks noChangeAspect="1"/>
          </p:cNvPicPr>
          <p:nvPr/>
        </p:nvPicPr>
        <p:blipFill>
          <a:blip r:embed="rId4"/>
          <a:stretch>
            <a:fillRect/>
          </a:stretch>
        </p:blipFill>
        <p:spPr>
          <a:xfrm>
            <a:off x="10803427" y="3070708"/>
            <a:ext cx="414657" cy="414657"/>
          </a:xfrm>
          <a:prstGeom prst="rect">
            <a:avLst/>
          </a:prstGeom>
        </p:spPr>
      </p:pic>
      <p:pic>
        <p:nvPicPr>
          <p:cNvPr id="84" name="Image 83"/>
          <p:cNvPicPr>
            <a:picLocks noChangeAspect="1"/>
          </p:cNvPicPr>
          <p:nvPr/>
        </p:nvPicPr>
        <p:blipFill>
          <a:blip r:embed="rId5"/>
          <a:stretch>
            <a:fillRect/>
          </a:stretch>
        </p:blipFill>
        <p:spPr>
          <a:xfrm>
            <a:off x="10424874" y="3117393"/>
            <a:ext cx="323059" cy="323059"/>
          </a:xfrm>
          <a:prstGeom prst="rect">
            <a:avLst/>
          </a:prstGeom>
        </p:spPr>
      </p:pic>
      <p:pic>
        <p:nvPicPr>
          <p:cNvPr id="85" name="Image 84"/>
          <p:cNvPicPr>
            <a:picLocks noChangeAspect="1"/>
          </p:cNvPicPr>
          <p:nvPr/>
        </p:nvPicPr>
        <p:blipFill>
          <a:blip r:embed="rId7"/>
          <a:stretch>
            <a:fillRect/>
          </a:stretch>
        </p:blipFill>
        <p:spPr>
          <a:xfrm>
            <a:off x="9871478" y="3066916"/>
            <a:ext cx="408762" cy="408762"/>
          </a:xfrm>
          <a:prstGeom prst="rect">
            <a:avLst/>
          </a:prstGeom>
        </p:spPr>
      </p:pic>
      <p:pic>
        <p:nvPicPr>
          <p:cNvPr id="86" name="Image 85"/>
          <p:cNvPicPr>
            <a:picLocks noChangeAspect="1"/>
          </p:cNvPicPr>
          <p:nvPr/>
        </p:nvPicPr>
        <p:blipFill>
          <a:blip r:embed="rId8"/>
          <a:stretch>
            <a:fillRect/>
          </a:stretch>
        </p:blipFill>
        <p:spPr>
          <a:xfrm>
            <a:off x="8153682" y="1080891"/>
            <a:ext cx="769495" cy="769495"/>
          </a:xfrm>
          <a:prstGeom prst="rect">
            <a:avLst/>
          </a:prstGeom>
        </p:spPr>
      </p:pic>
      <p:cxnSp>
        <p:nvCxnSpPr>
          <p:cNvPr id="87" name="Connecteur droit avec flèche 86"/>
          <p:cNvCxnSpPr>
            <a:stCxn id="86" idx="3"/>
            <a:endCxn id="82" idx="1"/>
          </p:cNvCxnSpPr>
          <p:nvPr/>
        </p:nvCxnSpPr>
        <p:spPr>
          <a:xfrm flipV="1">
            <a:off x="8923177" y="1448890"/>
            <a:ext cx="65517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8" name="Rectangle 87"/>
          <p:cNvSpPr/>
          <p:nvPr/>
        </p:nvSpPr>
        <p:spPr>
          <a:xfrm>
            <a:off x="9770543" y="3106194"/>
            <a:ext cx="1477125" cy="35345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r-FR" sz="1200" b="1" dirty="0" smtClean="0"/>
          </a:p>
        </p:txBody>
      </p:sp>
      <p:pic>
        <p:nvPicPr>
          <p:cNvPr id="89" name="Image 88"/>
          <p:cNvPicPr>
            <a:picLocks noChangeAspect="1"/>
          </p:cNvPicPr>
          <p:nvPr/>
        </p:nvPicPr>
        <p:blipFill>
          <a:blip r:embed="rId9"/>
          <a:stretch>
            <a:fillRect/>
          </a:stretch>
        </p:blipFill>
        <p:spPr>
          <a:xfrm>
            <a:off x="2571493" y="3208968"/>
            <a:ext cx="266710" cy="266710"/>
          </a:xfrm>
          <a:prstGeom prst="rect">
            <a:avLst/>
          </a:prstGeom>
        </p:spPr>
      </p:pic>
      <p:sp>
        <p:nvSpPr>
          <p:cNvPr id="2" name="Titre 1"/>
          <p:cNvSpPr>
            <a:spLocks noGrp="1"/>
          </p:cNvSpPr>
          <p:nvPr>
            <p:ph type="title"/>
          </p:nvPr>
        </p:nvSpPr>
        <p:spPr/>
        <p:txBody>
          <a:bodyPr/>
          <a:lstStyle/>
          <a:p>
            <a:endParaRPr lang="fr-FR"/>
          </a:p>
        </p:txBody>
      </p:sp>
      <p:sp>
        <p:nvSpPr>
          <p:cNvPr id="92" name="Titre 2"/>
          <p:cNvSpPr txBox="1">
            <a:spLocks/>
          </p:cNvSpPr>
          <p:nvPr/>
        </p:nvSpPr>
        <p:spPr>
          <a:xfrm>
            <a:off x="835268" y="0"/>
            <a:ext cx="11653595" cy="900000"/>
          </a:xfrm>
          <a:prstGeom prst="rect">
            <a:avLst/>
          </a:prstGeom>
          <a:solidFill>
            <a:schemeClr val="accent4">
              <a:lumMod val="40000"/>
              <a:lumOff val="60000"/>
            </a:schemeClr>
          </a:solidFill>
          <a:ln>
            <a:noFill/>
          </a:ln>
        </p:spPr>
        <p:txBody>
          <a:bodyPr spcFirstLastPara="1" wrap="square" lIns="91425" tIns="91425" rIns="91425" bIns="91425" anchor="ctr" anchorCtr="0"/>
          <a:lstStyle>
            <a:defPPr marR="0" lvl="0" algn="l" rtl="0">
              <a:lnSpc>
                <a:spcPct val="100000"/>
              </a:lnSpc>
              <a:spcBef>
                <a:spcPts val="0"/>
              </a:spcBef>
              <a:spcAft>
                <a:spcPts val="0"/>
              </a:spcAft>
            </a:defPPr>
            <a:lvl1pPr marR="0" lvl="0" algn="l" rtl="0">
              <a:lnSpc>
                <a:spcPct val="90000"/>
              </a:lnSpc>
              <a:spcBef>
                <a:spcPts val="0"/>
              </a:spcBef>
              <a:spcAft>
                <a:spcPts val="0"/>
              </a:spcAft>
              <a:buClr>
                <a:srgbClr val="0B2D78"/>
              </a:buClr>
              <a:buSzPts val="2344"/>
              <a:buFont typeface="Trebuchet MS"/>
              <a:buNone/>
              <a:defRPr sz="2344" b="1" i="0" u="none" strike="noStrike" cap="none">
                <a:solidFill>
                  <a:srgbClr val="0B2D78"/>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fr-FR" dirty="0"/>
              <a:t>The key </a:t>
            </a:r>
            <a:r>
              <a:rPr lang="fr-FR" dirty="0" err="1"/>
              <a:t>features</a:t>
            </a:r>
            <a:r>
              <a:rPr lang="fr-FR" dirty="0"/>
              <a:t>? </a:t>
            </a:r>
          </a:p>
        </p:txBody>
      </p:sp>
      <p:sp>
        <p:nvSpPr>
          <p:cNvPr id="93" name="ZoneTexte 92"/>
          <p:cNvSpPr txBox="1"/>
          <p:nvPr/>
        </p:nvSpPr>
        <p:spPr>
          <a:xfrm>
            <a:off x="0" y="1"/>
            <a:ext cx="835268" cy="702500"/>
          </a:xfrm>
          <a:prstGeom prst="rect">
            <a:avLst/>
          </a:prstGeom>
          <a:noFill/>
        </p:spPr>
        <p:txBody>
          <a:bodyPr wrap="square" rtlCol="1">
            <a:spAutoFit/>
          </a:bodyPr>
          <a:lstStyle/>
          <a:p>
            <a:pPr algn="ctr">
              <a:lnSpc>
                <a:spcPct val="200000"/>
              </a:lnSpc>
            </a:pPr>
            <a:r>
              <a:rPr lang="fr-FR" sz="2344" b="1" dirty="0" smtClean="0">
                <a:solidFill>
                  <a:schemeClr val="bg1"/>
                </a:solidFill>
                <a:latin typeface="Trebuchet MS"/>
                <a:ea typeface="Trebuchet MS"/>
                <a:cs typeface="Trebuchet MS"/>
                <a:sym typeface="Trebuchet MS"/>
              </a:rPr>
              <a:t>3</a:t>
            </a:r>
            <a:endParaRPr lang="fr-FR" sz="2344" b="1" dirty="0">
              <a:solidFill>
                <a:schemeClr val="bg1"/>
              </a:solidFill>
              <a:latin typeface="Trebuchet MS"/>
              <a:ea typeface="Trebuchet MS"/>
              <a:cs typeface="Trebuchet MS"/>
              <a:sym typeface="Trebuchet MS"/>
            </a:endParaRPr>
          </a:p>
        </p:txBody>
      </p:sp>
      <p:pic>
        <p:nvPicPr>
          <p:cNvPr id="90" name="Image 89"/>
          <p:cNvPicPr>
            <a:picLocks noChangeAspect="1"/>
          </p:cNvPicPr>
          <p:nvPr/>
        </p:nvPicPr>
        <p:blipFill>
          <a:blip r:embed="rId9"/>
          <a:stretch>
            <a:fillRect/>
          </a:stretch>
        </p:blipFill>
        <p:spPr>
          <a:xfrm>
            <a:off x="2645471" y="5532129"/>
            <a:ext cx="266710" cy="266710"/>
          </a:xfrm>
          <a:prstGeom prst="rect">
            <a:avLst/>
          </a:prstGeom>
        </p:spPr>
      </p:pic>
    </p:spTree>
    <p:extLst>
      <p:ext uri="{BB962C8B-B14F-4D97-AF65-F5344CB8AC3E}">
        <p14:creationId xmlns:p14="http://schemas.microsoft.com/office/powerpoint/2010/main" val="3927107707"/>
      </p:ext>
    </p:extLst>
  </p:cSld>
  <p:clrMapOvr>
    <a:masterClrMapping/>
  </p:clrMapOvr>
</p:sld>
</file>

<file path=ppt/theme/theme1.xml><?xml version="1.0" encoding="utf-8"?>
<a:theme xmlns:a="http://schemas.openxmlformats.org/drawingml/2006/main" name="Default Theme">
  <a:themeElements>
    <a:clrScheme name="Thème 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73377</TotalTime>
  <Words>3169</Words>
  <Application>Microsoft Office PowerPoint</Application>
  <PresentationFormat>Personnalisé</PresentationFormat>
  <Paragraphs>539</Paragraphs>
  <Slides>21</Slides>
  <Notes>1</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21</vt:i4>
      </vt:variant>
    </vt:vector>
  </HeadingPairs>
  <TitlesOfParts>
    <vt:vector size="30" baseType="lpstr">
      <vt:lpstr>Arial</vt:lpstr>
      <vt:lpstr>Calibri</vt:lpstr>
      <vt:lpstr>Montserrat</vt:lpstr>
      <vt:lpstr>Montserrat Medium</vt:lpstr>
      <vt:lpstr>Montserrat SemiBold</vt:lpstr>
      <vt:lpstr>Noto Sans Symbols</vt:lpstr>
      <vt:lpstr>Trebuchet MS</vt:lpstr>
      <vt:lpstr>Wingdings</vt:lpstr>
      <vt:lpstr>Default Theme</vt:lpstr>
      <vt:lpstr>Présentation PowerPoint</vt:lpstr>
      <vt:lpstr>Présentation PowerPoint</vt:lpstr>
      <vt:lpstr>Key Market Problems to Solve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TESSE, Stéphanie</dc:creator>
  <cp:lastModifiedBy>AOUADI Tarek [EXT]</cp:lastModifiedBy>
  <cp:revision>1008</cp:revision>
  <cp:lastPrinted>2025-08-01T15:49:05Z</cp:lastPrinted>
  <dcterms:modified xsi:type="dcterms:W3CDTF">2025-10-03T15:31:26Z</dcterms:modified>
</cp:coreProperties>
</file>