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514DAA2-B028-42BA-8F25-75D2F78881D6}" v="12" dt="2023-11-22T13:08:16.55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1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38E780-B689-B1FE-942D-4A03211750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A9438AA-F2ED-2ED8-05C7-1C71BC5387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C6830E-2215-904F-B0EB-D797F0C3F5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58722-2B96-4AD3-BAB2-1EB0E7970458}" type="datetimeFigureOut">
              <a:rPr lang="en-GB" smtClean="0"/>
              <a:t>30/11/2023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2401CA-AC65-1F03-1746-36A05289F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225F99-8CC2-5F54-1ED9-3BB4BE2303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2758C-FDC9-414E-98D7-6F782C1790D2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9111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88FF0D-857B-66DB-3B16-8F5AFDB9D7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4775303-CA91-42FF-6D28-70C35AF0CD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85B70B-8026-9660-07CE-80C4AFDCDE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58722-2B96-4AD3-BAB2-1EB0E7970458}" type="datetimeFigureOut">
              <a:rPr lang="en-GB" smtClean="0"/>
              <a:t>30/11/2023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2C5EA5-ED78-97BB-BD59-5A791644B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5DBCB1-AF12-71B4-3753-DCC555E9E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2758C-FDC9-414E-98D7-6F782C1790D2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2182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1C603BC-17DF-5F04-A3D0-E18B697860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CF4B69-ACFC-A89B-BB55-C4860B0348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BC5E2D-CEC0-63E1-73A3-5E5C3D4E4A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58722-2B96-4AD3-BAB2-1EB0E7970458}" type="datetimeFigureOut">
              <a:rPr lang="en-GB" smtClean="0"/>
              <a:t>30/11/2023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C1FBF9-E45D-7564-8575-5D1B8AE64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1B03CA-3875-B896-65EB-2B3DE8673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2758C-FDC9-414E-98D7-6F782C1790D2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0757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E8FDE5-D340-F355-FE46-454B3CAF7E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2C6619-66D8-EB09-BF89-D3B81AACC8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83F6C-396E-0621-1FC3-F4F997851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58722-2B96-4AD3-BAB2-1EB0E7970458}" type="datetimeFigureOut">
              <a:rPr lang="en-GB" smtClean="0"/>
              <a:t>30/11/2023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DE5099-77B6-CC8E-A97A-7560BCA3E2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A87D10-DE36-B552-54DE-D72854B3F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2758C-FDC9-414E-98D7-6F782C1790D2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869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20024F-FA72-9C0A-6136-CC6479FFE6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A64BB0-5DCB-F3B8-4DD2-C560F5EB2D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D30630-DD22-9F28-4EAA-F849D26E9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58722-2B96-4AD3-BAB2-1EB0E7970458}" type="datetimeFigureOut">
              <a:rPr lang="en-GB" smtClean="0"/>
              <a:t>30/11/2023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C73F1A-0EE1-C52B-7DC2-065D1FF39B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02FC70-E78E-1DA3-DA37-4B8A8A2B4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2758C-FDC9-414E-98D7-6F782C1790D2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4100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6542C9-F827-9AE5-19B3-552415B40B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413711-172D-543D-CAF7-3826B90BB1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F496E5-6A38-2655-0072-43648CAF30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157144-C043-6D20-66FC-78D999C5CC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58722-2B96-4AD3-BAB2-1EB0E7970458}" type="datetimeFigureOut">
              <a:rPr lang="en-GB" smtClean="0"/>
              <a:t>30/11/2023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792E19-FF52-AA47-9B69-FA0331FF5C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6BA941-4563-AC2D-73AB-796E83D183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2758C-FDC9-414E-98D7-6F782C1790D2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1911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112944-B9EB-FBC3-6980-A2920A0C9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D88E0B-7ED8-A45C-64CF-56EF934794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DA9CC8-C1AB-3656-3F82-BB887A237B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44A69D-A4EB-9CFA-B8F2-5295FDB4C4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4B4FEFA-BDA6-2FE4-B078-EAEC43706D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32CB640-4AE6-58FA-0C22-BF696CDCE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58722-2B96-4AD3-BAB2-1EB0E7970458}" type="datetimeFigureOut">
              <a:rPr lang="en-GB" smtClean="0"/>
              <a:t>30/11/2023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C1B3FDD-2D0F-09A9-B238-B5D6F2034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EDC304-2F59-7E85-648E-63218DD11D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2758C-FDC9-414E-98D7-6F782C1790D2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6508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51A54A-E2B9-A4D4-86C6-66F2BBB1D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A0C9496-063D-2E26-14D3-E62F89319D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58722-2B96-4AD3-BAB2-1EB0E7970458}" type="datetimeFigureOut">
              <a:rPr lang="en-GB" smtClean="0"/>
              <a:t>30/11/2023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DD8640C-B2D3-D21C-EF1F-C8DDAEF6C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21E6EEB-538A-400F-068F-3CB75317C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2758C-FDC9-414E-98D7-6F782C1790D2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5289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330BAE5-19DC-C615-155A-5DC41E0BF5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58722-2B96-4AD3-BAB2-1EB0E7970458}" type="datetimeFigureOut">
              <a:rPr lang="en-GB" smtClean="0"/>
              <a:t>30/11/2023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F3B21B5-8F3C-7263-6BB7-18B101BDD2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70865D-914C-655E-84BA-39A2C62A3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2758C-FDC9-414E-98D7-6F782C1790D2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648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CD3C19-FBD1-85BA-09C4-8E2D291EAD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55B86F-7F0C-4490-E4FA-8E5DCAEF1F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0937D0-36C1-CE91-7074-3C439D4577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AE47D3-C752-58C0-9BBF-BEC2F4BB0B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58722-2B96-4AD3-BAB2-1EB0E7970458}" type="datetimeFigureOut">
              <a:rPr lang="en-GB" smtClean="0"/>
              <a:t>30/11/2023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C19983-6999-2378-280B-CE6E489F34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E73AE2-CC27-14BA-A21A-7DBF5EC309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2758C-FDC9-414E-98D7-6F782C1790D2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1493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AD5260-A88C-3AA5-F87C-BF017D797F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70DE37E-42E1-8287-893A-E06A236499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0598C3-445A-0F09-4AAB-3AD32D3039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DAC981-16E3-AB30-F94E-CE4AE15D00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58722-2B96-4AD3-BAB2-1EB0E7970458}" type="datetimeFigureOut">
              <a:rPr lang="en-GB" smtClean="0"/>
              <a:t>30/11/2023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B29971-8F52-B2DD-9EB5-88C4CDC728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EA5ED4-E2D9-3915-FDD7-F9904FBF5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2758C-FDC9-414E-98D7-6F782C1790D2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862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E0DAF01-ACA0-E114-51C9-F401EBBFD7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DAE399-133B-6FDF-36D1-E56CE9FB6D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E2A1C2-FF1D-47CF-FBBF-ADB09750BF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D58722-2B96-4AD3-BAB2-1EB0E7970458}" type="datetimeFigureOut">
              <a:rPr lang="en-GB" smtClean="0"/>
              <a:t>30/11/2023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C71CC5-19D6-04CB-4C20-F214EB733A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256423-757B-BCF7-5A89-AB25C9F33A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02758C-FDC9-414E-98D7-6F782C1790D2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9683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F5DE82-A4C9-B1F7-22B4-6CFC098E1C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58686" y="1568275"/>
            <a:ext cx="9144000" cy="1335930"/>
          </a:xfrm>
        </p:spPr>
        <p:txBody>
          <a:bodyPr>
            <a:normAutofit/>
          </a:bodyPr>
          <a:lstStyle/>
          <a:p>
            <a:r>
              <a:rPr lang="nb-NO" sz="4000" dirty="0"/>
              <a:t>An </a:t>
            </a:r>
            <a:r>
              <a:rPr lang="nb-NO" sz="4000" dirty="0" err="1"/>
              <a:t>introduction</a:t>
            </a:r>
            <a:r>
              <a:rPr lang="nb-NO" sz="4000" dirty="0"/>
              <a:t> to </a:t>
            </a:r>
            <a:r>
              <a:rPr lang="nb-NO" sz="4000" dirty="0" err="1"/>
              <a:t>Teaching</a:t>
            </a:r>
            <a:r>
              <a:rPr lang="nb-NO" sz="4000" dirty="0"/>
              <a:t> </a:t>
            </a:r>
            <a:r>
              <a:rPr lang="nb-NO" sz="4000" dirty="0" err="1"/>
              <a:t>Circular</a:t>
            </a:r>
            <a:r>
              <a:rPr lang="nb-NO" sz="4000" dirty="0"/>
              <a:t> </a:t>
            </a:r>
            <a:r>
              <a:rPr lang="nb-NO" sz="4000" dirty="0" err="1"/>
              <a:t>Economy</a:t>
            </a:r>
            <a:endParaRPr lang="en-GB" sz="4000" dirty="0"/>
          </a:p>
        </p:txBody>
      </p:sp>
      <p:sp>
        <p:nvSpPr>
          <p:cNvPr id="4" name="CuadroTexto 4">
            <a:extLst>
              <a:ext uri="{FF2B5EF4-FFF2-40B4-BE49-F238E27FC236}">
                <a16:creationId xmlns:a16="http://schemas.microsoft.com/office/drawing/2014/main" id="{0E99EB4F-96D4-2072-25B2-BA2F820BBF81}"/>
              </a:ext>
            </a:extLst>
          </p:cNvPr>
          <p:cNvSpPr txBox="1"/>
          <p:nvPr/>
        </p:nvSpPr>
        <p:spPr>
          <a:xfrm>
            <a:off x="2388637" y="251925"/>
            <a:ext cx="706327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SCORE: Supporting Circular </a:t>
            </a:r>
            <a:r>
              <a:rPr lang="en-US" sz="2800" dirty="0" err="1"/>
              <a:t>ecOnomy</a:t>
            </a:r>
            <a:r>
              <a:rPr lang="en-US" sz="2800" dirty="0"/>
              <a:t> </a:t>
            </a:r>
            <a:r>
              <a:rPr lang="en-US" sz="2800" dirty="0" err="1"/>
              <a:t>thRough</a:t>
            </a:r>
            <a:r>
              <a:rPr lang="en-US" sz="2800" dirty="0"/>
              <a:t> Education</a:t>
            </a:r>
            <a:endParaRPr lang="es-ES" sz="2800" b="1" dirty="0"/>
          </a:p>
        </p:txBody>
      </p:sp>
      <p:pic>
        <p:nvPicPr>
          <p:cNvPr id="5" name="Picture 2" descr="Afficher l’image source">
            <a:extLst>
              <a:ext uri="{FF2B5EF4-FFF2-40B4-BE49-F238E27FC236}">
                <a16:creationId xmlns:a16="http://schemas.microsoft.com/office/drawing/2014/main" id="{240D6158-F25F-70F8-B04B-586ABA867D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4827" y="5935746"/>
            <a:ext cx="1752600" cy="920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Afficher l’image source">
            <a:extLst>
              <a:ext uri="{FF2B5EF4-FFF2-40B4-BE49-F238E27FC236}">
                <a16:creationId xmlns:a16="http://schemas.microsoft.com/office/drawing/2014/main" id="{8F35C32A-6BFD-D686-90F3-32A63F6731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62102" y="5882823"/>
            <a:ext cx="2314575" cy="849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407B469-BA74-8F84-2973-08D24FD5805C}"/>
              </a:ext>
            </a:extLst>
          </p:cNvPr>
          <p:cNvSpPr txBox="1">
            <a:spLocks/>
          </p:cNvSpPr>
          <p:nvPr/>
        </p:nvSpPr>
        <p:spPr>
          <a:xfrm>
            <a:off x="884827" y="3488918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b-NO"/>
              <a:t>What is the circular economy?</a:t>
            </a:r>
          </a:p>
          <a:p>
            <a:r>
              <a:rPr lang="nb-NO"/>
              <a:t>The use of the term Circular economy</a:t>
            </a:r>
          </a:p>
          <a:p>
            <a:r>
              <a:rPr lang="nb-NO"/>
              <a:t>The circular economy around us (or not?)</a:t>
            </a:r>
          </a:p>
          <a:p>
            <a:r>
              <a:rPr lang="nb-NO"/>
              <a:t>Teaching the circular economy</a:t>
            </a:r>
          </a:p>
          <a:p>
            <a:r>
              <a:rPr lang="nb-NO"/>
              <a:t>Teachers’ responsibility</a:t>
            </a:r>
          </a:p>
          <a:p>
            <a:r>
              <a:rPr lang="nb-NO"/>
              <a:t>SCORE Teaching material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850011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2B73A0-E151-A99D-DF8C-8DB1A79644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/>
              <a:t>What</a:t>
            </a:r>
            <a:r>
              <a:rPr lang="nb-NO" dirty="0"/>
              <a:t> is </a:t>
            </a:r>
            <a:r>
              <a:rPr lang="nb-NO" dirty="0" err="1"/>
              <a:t>the</a:t>
            </a:r>
            <a:r>
              <a:rPr lang="nb-NO" dirty="0"/>
              <a:t> </a:t>
            </a:r>
            <a:r>
              <a:rPr lang="nb-NO" dirty="0" err="1"/>
              <a:t>circular</a:t>
            </a:r>
            <a:r>
              <a:rPr lang="nb-NO" dirty="0"/>
              <a:t> </a:t>
            </a:r>
            <a:r>
              <a:rPr lang="nb-NO" dirty="0" err="1"/>
              <a:t>economy</a:t>
            </a:r>
            <a:r>
              <a:rPr lang="nb-NO" dirty="0"/>
              <a:t>?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FCF2ED-AB56-A3EE-971B-57B2078F43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nb-NO" dirty="0"/>
              <a:t>The </a:t>
            </a:r>
            <a:r>
              <a:rPr lang="nb-NO" dirty="0" err="1"/>
              <a:t>circular</a:t>
            </a:r>
            <a:r>
              <a:rPr lang="nb-NO" dirty="0"/>
              <a:t> </a:t>
            </a:r>
            <a:r>
              <a:rPr lang="nb-NO" dirty="0" err="1"/>
              <a:t>economy</a:t>
            </a:r>
            <a:r>
              <a:rPr lang="nb-NO" dirty="0"/>
              <a:t> is a term </a:t>
            </a:r>
            <a:r>
              <a:rPr lang="nb-NO" dirty="0" err="1"/>
              <a:t>which</a:t>
            </a:r>
            <a:r>
              <a:rPr lang="nb-NO" dirty="0"/>
              <a:t> is </a:t>
            </a:r>
            <a:r>
              <a:rPr lang="nb-NO" dirty="0" err="1"/>
              <a:t>often</a:t>
            </a:r>
            <a:r>
              <a:rPr lang="nb-NO" dirty="0"/>
              <a:t> used to </a:t>
            </a:r>
            <a:r>
              <a:rPr lang="nb-NO" dirty="0" err="1"/>
              <a:t>describe</a:t>
            </a:r>
            <a:r>
              <a:rPr lang="nb-NO" dirty="0"/>
              <a:t> an </a:t>
            </a:r>
            <a:r>
              <a:rPr lang="nb-NO" dirty="0" err="1"/>
              <a:t>economic</a:t>
            </a:r>
            <a:r>
              <a:rPr lang="nb-NO" dirty="0"/>
              <a:t> </a:t>
            </a:r>
            <a:r>
              <a:rPr lang="nb-NO" dirty="0" err="1"/>
              <a:t>model</a:t>
            </a:r>
            <a:r>
              <a:rPr lang="nb-NO" dirty="0"/>
              <a:t> </a:t>
            </a:r>
            <a:r>
              <a:rPr lang="nb-NO" dirty="0" err="1"/>
              <a:t>that</a:t>
            </a:r>
            <a:r>
              <a:rPr lang="nb-NO" dirty="0"/>
              <a:t> </a:t>
            </a:r>
            <a:r>
              <a:rPr lang="nb-NO" dirty="0" err="1"/>
              <a:t>moves</a:t>
            </a:r>
            <a:r>
              <a:rPr lang="nb-NO" dirty="0"/>
              <a:t> </a:t>
            </a:r>
            <a:r>
              <a:rPr lang="nb-NO" dirty="0" err="1"/>
              <a:t>away</a:t>
            </a:r>
            <a:r>
              <a:rPr lang="nb-NO" dirty="0"/>
              <a:t> from </a:t>
            </a:r>
            <a:r>
              <a:rPr lang="nb-NO" dirty="0" err="1"/>
              <a:t>traditional</a:t>
            </a:r>
            <a:r>
              <a:rPr lang="nb-NO" dirty="0"/>
              <a:t> forms of </a:t>
            </a:r>
            <a:r>
              <a:rPr lang="nb-NO" dirty="0" err="1"/>
              <a:t>production</a:t>
            </a:r>
            <a:r>
              <a:rPr lang="nb-NO" dirty="0"/>
              <a:t> and </a:t>
            </a:r>
            <a:r>
              <a:rPr lang="nb-NO" dirty="0" err="1"/>
              <a:t>consumption</a:t>
            </a:r>
            <a:r>
              <a:rPr lang="nb-NO" dirty="0"/>
              <a:t> (</a:t>
            </a:r>
            <a:r>
              <a:rPr lang="nb-NO" dirty="0" err="1"/>
              <a:t>commonly</a:t>
            </a:r>
            <a:r>
              <a:rPr lang="nb-NO" dirty="0"/>
              <a:t> </a:t>
            </a:r>
            <a:r>
              <a:rPr lang="nb-NO" dirty="0" err="1"/>
              <a:t>referred</a:t>
            </a:r>
            <a:r>
              <a:rPr lang="nb-NO" dirty="0"/>
              <a:t> to as </a:t>
            </a:r>
            <a:r>
              <a:rPr lang="nb-NO" dirty="0" err="1"/>
              <a:t>the</a:t>
            </a:r>
            <a:r>
              <a:rPr lang="nb-NO" dirty="0"/>
              <a:t> linear </a:t>
            </a:r>
            <a:r>
              <a:rPr lang="nb-NO" dirty="0" err="1"/>
              <a:t>economy</a:t>
            </a:r>
            <a:r>
              <a:rPr lang="nb-NO" dirty="0"/>
              <a:t>)</a:t>
            </a:r>
          </a:p>
          <a:p>
            <a:r>
              <a:rPr lang="nb-NO" dirty="0"/>
              <a:t>The </a:t>
            </a:r>
            <a:r>
              <a:rPr lang="nb-NO" dirty="0" err="1"/>
              <a:t>main</a:t>
            </a:r>
            <a:r>
              <a:rPr lang="nb-NO" dirty="0"/>
              <a:t> </a:t>
            </a:r>
            <a:r>
              <a:rPr lang="nb-NO" dirty="0" err="1"/>
              <a:t>differences</a:t>
            </a:r>
            <a:r>
              <a:rPr lang="nb-NO" dirty="0"/>
              <a:t> </a:t>
            </a:r>
            <a:r>
              <a:rPr lang="nb-NO" dirty="0" err="1"/>
              <a:t>between</a:t>
            </a:r>
            <a:r>
              <a:rPr lang="nb-NO" dirty="0"/>
              <a:t> </a:t>
            </a:r>
            <a:r>
              <a:rPr lang="nb-NO" dirty="0" err="1"/>
              <a:t>the</a:t>
            </a:r>
            <a:r>
              <a:rPr lang="nb-NO" dirty="0"/>
              <a:t> </a:t>
            </a:r>
            <a:r>
              <a:rPr lang="nb-NO" dirty="0" err="1"/>
              <a:t>circular</a:t>
            </a:r>
            <a:r>
              <a:rPr lang="nb-NO" dirty="0"/>
              <a:t> and </a:t>
            </a:r>
            <a:r>
              <a:rPr lang="nb-NO" dirty="0" err="1"/>
              <a:t>the</a:t>
            </a:r>
            <a:r>
              <a:rPr lang="nb-NO" dirty="0"/>
              <a:t> linear </a:t>
            </a:r>
            <a:r>
              <a:rPr lang="nb-NO" dirty="0" err="1"/>
              <a:t>economy</a:t>
            </a:r>
            <a:r>
              <a:rPr lang="nb-NO" dirty="0"/>
              <a:t> is </a:t>
            </a:r>
            <a:r>
              <a:rPr lang="nb-NO" dirty="0" err="1"/>
              <a:t>the</a:t>
            </a:r>
            <a:r>
              <a:rPr lang="nb-NO" dirty="0"/>
              <a:t> </a:t>
            </a:r>
            <a:r>
              <a:rPr lang="nb-NO" dirty="0" err="1"/>
              <a:t>increased</a:t>
            </a:r>
            <a:r>
              <a:rPr lang="nb-NO" dirty="0"/>
              <a:t> </a:t>
            </a:r>
            <a:r>
              <a:rPr lang="nb-NO" dirty="0" err="1"/>
              <a:t>role</a:t>
            </a:r>
            <a:r>
              <a:rPr lang="nb-NO" dirty="0"/>
              <a:t> of </a:t>
            </a:r>
            <a:r>
              <a:rPr lang="nb-NO" dirty="0" err="1"/>
              <a:t>reuse</a:t>
            </a:r>
            <a:r>
              <a:rPr lang="nb-NO" dirty="0"/>
              <a:t>, </a:t>
            </a:r>
            <a:r>
              <a:rPr lang="nb-NO" dirty="0" err="1"/>
              <a:t>repair</a:t>
            </a:r>
            <a:r>
              <a:rPr lang="nb-NO" dirty="0"/>
              <a:t>, </a:t>
            </a:r>
            <a:r>
              <a:rPr lang="nb-NO" dirty="0" err="1"/>
              <a:t>remanufacturing</a:t>
            </a:r>
            <a:r>
              <a:rPr lang="nb-NO" dirty="0"/>
              <a:t>, </a:t>
            </a:r>
            <a:r>
              <a:rPr lang="nb-NO" dirty="0" err="1"/>
              <a:t>repurposing</a:t>
            </a:r>
            <a:r>
              <a:rPr lang="nb-NO" dirty="0"/>
              <a:t> and </a:t>
            </a:r>
            <a:r>
              <a:rPr lang="nb-NO" dirty="0" err="1"/>
              <a:t>recycling</a:t>
            </a:r>
            <a:r>
              <a:rPr lang="nb-NO" dirty="0"/>
              <a:t> of </a:t>
            </a:r>
            <a:r>
              <a:rPr lang="nb-NO" dirty="0" err="1"/>
              <a:t>products</a:t>
            </a:r>
            <a:r>
              <a:rPr lang="nb-NO" dirty="0"/>
              <a:t>, and </a:t>
            </a:r>
            <a:r>
              <a:rPr lang="nb-NO" dirty="0" err="1"/>
              <a:t>the</a:t>
            </a:r>
            <a:r>
              <a:rPr lang="nb-NO" dirty="0"/>
              <a:t> </a:t>
            </a:r>
            <a:r>
              <a:rPr lang="nb-NO" dirty="0" err="1"/>
              <a:t>increased</a:t>
            </a:r>
            <a:r>
              <a:rPr lang="nb-NO" dirty="0"/>
              <a:t> </a:t>
            </a:r>
            <a:r>
              <a:rPr lang="nb-NO" dirty="0" err="1"/>
              <a:t>role</a:t>
            </a:r>
            <a:r>
              <a:rPr lang="nb-NO" dirty="0"/>
              <a:t> of </a:t>
            </a:r>
            <a:r>
              <a:rPr lang="nb-NO" dirty="0" err="1"/>
              <a:t>sharing</a:t>
            </a:r>
            <a:r>
              <a:rPr lang="nb-NO" dirty="0"/>
              <a:t>, leasing and </a:t>
            </a:r>
            <a:r>
              <a:rPr lang="nb-NO" dirty="0" err="1"/>
              <a:t>other</a:t>
            </a:r>
            <a:r>
              <a:rPr lang="nb-NO" dirty="0"/>
              <a:t> services.</a:t>
            </a:r>
          </a:p>
          <a:p>
            <a:r>
              <a:rPr lang="nb-NO" dirty="0" err="1"/>
              <a:t>When</a:t>
            </a:r>
            <a:r>
              <a:rPr lang="nb-NO" dirty="0"/>
              <a:t> </a:t>
            </a:r>
            <a:r>
              <a:rPr lang="nb-NO" dirty="0" err="1"/>
              <a:t>succcessful</a:t>
            </a:r>
            <a:r>
              <a:rPr lang="nb-NO" dirty="0"/>
              <a:t>, </a:t>
            </a:r>
            <a:r>
              <a:rPr lang="nb-NO" dirty="0" err="1"/>
              <a:t>the</a:t>
            </a:r>
            <a:r>
              <a:rPr lang="nb-NO" dirty="0"/>
              <a:t> </a:t>
            </a:r>
            <a:r>
              <a:rPr lang="nb-NO" dirty="0" err="1"/>
              <a:t>circular</a:t>
            </a:r>
            <a:r>
              <a:rPr lang="nb-NO" dirty="0"/>
              <a:t> </a:t>
            </a:r>
            <a:r>
              <a:rPr lang="nb-NO" dirty="0" err="1"/>
              <a:t>economy</a:t>
            </a:r>
            <a:r>
              <a:rPr lang="nb-NO" dirty="0"/>
              <a:t> </a:t>
            </a:r>
            <a:r>
              <a:rPr lang="nb-NO" dirty="0" err="1"/>
              <a:t>can</a:t>
            </a:r>
            <a:r>
              <a:rPr lang="nb-NO" dirty="0"/>
              <a:t> </a:t>
            </a:r>
            <a:r>
              <a:rPr lang="nb-NO" dirty="0" err="1"/>
              <a:t>contribute</a:t>
            </a:r>
            <a:r>
              <a:rPr lang="nb-NO" dirty="0"/>
              <a:t> to more </a:t>
            </a:r>
            <a:r>
              <a:rPr lang="nb-NO" dirty="0" err="1"/>
              <a:t>sustainable</a:t>
            </a:r>
            <a:r>
              <a:rPr lang="nb-NO" dirty="0"/>
              <a:t> forms of </a:t>
            </a:r>
            <a:r>
              <a:rPr lang="nb-NO" dirty="0" err="1"/>
              <a:t>production</a:t>
            </a:r>
            <a:r>
              <a:rPr lang="nb-NO" dirty="0"/>
              <a:t> and </a:t>
            </a:r>
            <a:r>
              <a:rPr lang="nb-NO" dirty="0" err="1"/>
              <a:t>consumption</a:t>
            </a:r>
            <a:r>
              <a:rPr lang="nb-NO" dirty="0"/>
              <a:t>, and </a:t>
            </a:r>
            <a:r>
              <a:rPr lang="nb-NO" dirty="0" err="1"/>
              <a:t>thereby</a:t>
            </a:r>
            <a:r>
              <a:rPr lang="nb-NO" dirty="0"/>
              <a:t> </a:t>
            </a:r>
            <a:r>
              <a:rPr lang="nb-NO" dirty="0" err="1"/>
              <a:t>contribute</a:t>
            </a:r>
            <a:r>
              <a:rPr lang="nb-NO" dirty="0"/>
              <a:t> to </a:t>
            </a:r>
            <a:r>
              <a:rPr lang="nb-NO" dirty="0" err="1"/>
              <a:t>avoid</a:t>
            </a:r>
            <a:r>
              <a:rPr lang="nb-NO" dirty="0"/>
              <a:t> </a:t>
            </a:r>
            <a:r>
              <a:rPr lang="nb-NO" dirty="0" err="1"/>
              <a:t>resource</a:t>
            </a:r>
            <a:r>
              <a:rPr lang="nb-NO" dirty="0"/>
              <a:t> </a:t>
            </a:r>
            <a:r>
              <a:rPr lang="nb-NO" dirty="0" err="1"/>
              <a:t>scarcity</a:t>
            </a:r>
            <a:r>
              <a:rPr lang="nb-NO" dirty="0"/>
              <a:t>, </a:t>
            </a:r>
            <a:r>
              <a:rPr lang="nb-NO" dirty="0" err="1"/>
              <a:t>pollution</a:t>
            </a:r>
            <a:r>
              <a:rPr lang="nb-NO" dirty="0"/>
              <a:t> and </a:t>
            </a:r>
            <a:r>
              <a:rPr lang="nb-NO" dirty="0" err="1"/>
              <a:t>waste</a:t>
            </a:r>
            <a:r>
              <a:rPr lang="nb-NO" dirty="0"/>
              <a:t>, and </a:t>
            </a:r>
            <a:r>
              <a:rPr lang="nb-NO" dirty="0" err="1"/>
              <a:t>combat</a:t>
            </a:r>
            <a:r>
              <a:rPr lang="nb-NO" dirty="0"/>
              <a:t> sustainability </a:t>
            </a:r>
            <a:r>
              <a:rPr lang="nb-NO" dirty="0" err="1"/>
              <a:t>crises</a:t>
            </a:r>
            <a:r>
              <a:rPr lang="nb-NO" dirty="0"/>
              <a:t> </a:t>
            </a:r>
            <a:r>
              <a:rPr lang="nb-NO" dirty="0" err="1"/>
              <a:t>such</a:t>
            </a:r>
            <a:r>
              <a:rPr lang="nb-NO" dirty="0"/>
              <a:t> as </a:t>
            </a:r>
            <a:r>
              <a:rPr lang="nb-NO" dirty="0" err="1"/>
              <a:t>climate</a:t>
            </a:r>
            <a:r>
              <a:rPr lang="nb-NO" dirty="0"/>
              <a:t> </a:t>
            </a:r>
            <a:r>
              <a:rPr lang="nb-NO" dirty="0" err="1"/>
              <a:t>change</a:t>
            </a:r>
            <a:r>
              <a:rPr lang="nb-NO" dirty="0"/>
              <a:t> and loss of </a:t>
            </a:r>
            <a:r>
              <a:rPr lang="nb-NO" dirty="0" err="1"/>
              <a:t>biodiversity</a:t>
            </a:r>
            <a:r>
              <a:rPr lang="nb-NO" dirty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2124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71DAB5-EF14-1CA9-E086-049CEB42E6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The </a:t>
            </a:r>
            <a:r>
              <a:rPr lang="nb-NO" dirty="0" err="1"/>
              <a:t>use</a:t>
            </a:r>
            <a:r>
              <a:rPr lang="nb-NO" dirty="0"/>
              <a:t> of </a:t>
            </a:r>
            <a:r>
              <a:rPr lang="nb-NO" dirty="0" err="1"/>
              <a:t>the</a:t>
            </a:r>
            <a:r>
              <a:rPr lang="nb-NO" dirty="0"/>
              <a:t> term </a:t>
            </a:r>
            <a:r>
              <a:rPr lang="nb-NO" dirty="0" err="1"/>
              <a:t>Circular</a:t>
            </a:r>
            <a:r>
              <a:rPr lang="nb-NO" dirty="0"/>
              <a:t> </a:t>
            </a:r>
            <a:r>
              <a:rPr lang="nb-NO" dirty="0" err="1"/>
              <a:t>economy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F6E15-AE2C-26AE-7B42-DC838E00B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892004" cy="4351338"/>
          </a:xfrm>
        </p:spPr>
        <p:txBody>
          <a:bodyPr>
            <a:normAutofit fontScale="85000" lnSpcReduction="10000"/>
          </a:bodyPr>
          <a:lstStyle/>
          <a:p>
            <a:r>
              <a:rPr lang="nb-NO" dirty="0" err="1"/>
              <a:t>Although</a:t>
            </a:r>
            <a:r>
              <a:rPr lang="nb-NO" dirty="0"/>
              <a:t> </a:t>
            </a:r>
            <a:r>
              <a:rPr lang="nb-NO" dirty="0" err="1"/>
              <a:t>the</a:t>
            </a:r>
            <a:r>
              <a:rPr lang="nb-NO" dirty="0"/>
              <a:t> term </a:t>
            </a:r>
            <a:r>
              <a:rPr lang="nb-NO" dirty="0" err="1"/>
              <a:t>circular</a:t>
            </a:r>
            <a:r>
              <a:rPr lang="nb-NO" dirty="0"/>
              <a:t> </a:t>
            </a:r>
            <a:r>
              <a:rPr lang="nb-NO" dirty="0" err="1"/>
              <a:t>economy</a:t>
            </a:r>
            <a:r>
              <a:rPr lang="nb-NO" dirty="0"/>
              <a:t> </a:t>
            </a:r>
            <a:r>
              <a:rPr lang="nb-NO" dirty="0" err="1"/>
              <a:t>dates</a:t>
            </a:r>
            <a:r>
              <a:rPr lang="nb-NO" dirty="0"/>
              <a:t> back from </a:t>
            </a:r>
            <a:r>
              <a:rPr lang="nb-NO" dirty="0" err="1"/>
              <a:t>the</a:t>
            </a:r>
            <a:r>
              <a:rPr lang="nb-NO" dirty="0"/>
              <a:t> 1980s, </a:t>
            </a:r>
            <a:r>
              <a:rPr lang="nb-NO" dirty="0" err="1"/>
              <a:t>since</a:t>
            </a:r>
            <a:r>
              <a:rPr lang="nb-NO" dirty="0"/>
              <a:t> 2010 </a:t>
            </a:r>
            <a:r>
              <a:rPr lang="nb-NO" dirty="0" err="1"/>
              <a:t>the</a:t>
            </a:r>
            <a:r>
              <a:rPr lang="nb-NO" dirty="0"/>
              <a:t> term is more </a:t>
            </a:r>
            <a:r>
              <a:rPr lang="nb-NO" dirty="0" err="1"/>
              <a:t>frequently</a:t>
            </a:r>
            <a:r>
              <a:rPr lang="nb-NO" dirty="0"/>
              <a:t> used in </a:t>
            </a:r>
            <a:r>
              <a:rPr lang="nb-NO" dirty="0" err="1"/>
              <a:t>government</a:t>
            </a:r>
            <a:r>
              <a:rPr lang="nb-NO" dirty="0"/>
              <a:t> and </a:t>
            </a:r>
            <a:r>
              <a:rPr lang="nb-NO" dirty="0" err="1"/>
              <a:t>scientific</a:t>
            </a:r>
            <a:r>
              <a:rPr lang="nb-NO" dirty="0"/>
              <a:t> reports, and </a:t>
            </a:r>
            <a:r>
              <a:rPr lang="nb-NO" dirty="0" err="1"/>
              <a:t>gradually</a:t>
            </a:r>
            <a:r>
              <a:rPr lang="nb-NO" dirty="0"/>
              <a:t> </a:t>
            </a:r>
            <a:r>
              <a:rPr lang="nb-NO" dirty="0" err="1"/>
              <a:t>also</a:t>
            </a:r>
            <a:r>
              <a:rPr lang="nb-NO" dirty="0"/>
              <a:t> in </a:t>
            </a:r>
            <a:r>
              <a:rPr lang="nb-NO" dirty="0" err="1"/>
              <a:t>populair</a:t>
            </a:r>
            <a:r>
              <a:rPr lang="nb-NO" dirty="0"/>
              <a:t> media.</a:t>
            </a:r>
          </a:p>
          <a:p>
            <a:r>
              <a:rPr lang="nb-NO" dirty="0"/>
              <a:t>The </a:t>
            </a:r>
            <a:r>
              <a:rPr lang="nb-NO" dirty="0" err="1"/>
              <a:t>circular</a:t>
            </a:r>
            <a:r>
              <a:rPr lang="nb-NO" dirty="0"/>
              <a:t> </a:t>
            </a:r>
            <a:r>
              <a:rPr lang="nb-NO" dirty="0" err="1"/>
              <a:t>economy</a:t>
            </a:r>
            <a:r>
              <a:rPr lang="nb-NO" dirty="0"/>
              <a:t> </a:t>
            </a:r>
            <a:r>
              <a:rPr lang="nb-NO" dirty="0" err="1"/>
              <a:t>paradigm</a:t>
            </a:r>
            <a:r>
              <a:rPr lang="nb-NO" dirty="0"/>
              <a:t> </a:t>
            </a:r>
            <a:r>
              <a:rPr lang="nb-NO" dirty="0" err="1"/>
              <a:t>can</a:t>
            </a:r>
            <a:r>
              <a:rPr lang="nb-NO" dirty="0"/>
              <a:t> be </a:t>
            </a:r>
            <a:r>
              <a:rPr lang="nb-NO" dirty="0" err="1"/>
              <a:t>seen</a:t>
            </a:r>
            <a:r>
              <a:rPr lang="nb-NO" dirty="0"/>
              <a:t> as a </a:t>
            </a:r>
            <a:r>
              <a:rPr lang="nb-NO" dirty="0" err="1"/>
              <a:t>continuation</a:t>
            </a:r>
            <a:r>
              <a:rPr lang="nb-NO" dirty="0"/>
              <a:t> and </a:t>
            </a:r>
            <a:r>
              <a:rPr lang="nb-NO" dirty="0" err="1"/>
              <a:t>upscaling</a:t>
            </a:r>
            <a:r>
              <a:rPr lang="nb-NO" dirty="0"/>
              <a:t> of </a:t>
            </a:r>
            <a:r>
              <a:rPr lang="nb-NO" dirty="0" err="1"/>
              <a:t>previously</a:t>
            </a:r>
            <a:r>
              <a:rPr lang="nb-NO" dirty="0"/>
              <a:t> used terms </a:t>
            </a:r>
            <a:r>
              <a:rPr lang="nb-NO" dirty="0" err="1"/>
              <a:t>such</a:t>
            </a:r>
            <a:r>
              <a:rPr lang="nb-NO" dirty="0"/>
              <a:t> as </a:t>
            </a:r>
            <a:r>
              <a:rPr lang="nb-NO" dirty="0" err="1"/>
              <a:t>ecodesign</a:t>
            </a:r>
            <a:r>
              <a:rPr lang="nb-NO" dirty="0"/>
              <a:t> and </a:t>
            </a:r>
            <a:r>
              <a:rPr lang="nb-NO" dirty="0" err="1"/>
              <a:t>Cradle</a:t>
            </a:r>
            <a:r>
              <a:rPr lang="nb-NO" dirty="0"/>
              <a:t>-to-</a:t>
            </a:r>
            <a:r>
              <a:rPr lang="nb-NO" dirty="0" err="1"/>
              <a:t>Cradle</a:t>
            </a:r>
            <a:r>
              <a:rPr lang="nb-NO" dirty="0"/>
              <a:t>, and has </a:t>
            </a:r>
            <a:r>
              <a:rPr lang="nb-NO" dirty="0" err="1"/>
              <a:t>generally</a:t>
            </a:r>
            <a:r>
              <a:rPr lang="nb-NO" dirty="0"/>
              <a:t> a </a:t>
            </a:r>
            <a:r>
              <a:rPr lang="nb-NO" dirty="0" err="1"/>
              <a:t>broader</a:t>
            </a:r>
            <a:r>
              <a:rPr lang="nb-NO" dirty="0"/>
              <a:t> </a:t>
            </a:r>
            <a:r>
              <a:rPr lang="nb-NO" dirty="0" err="1"/>
              <a:t>perspective</a:t>
            </a:r>
            <a:r>
              <a:rPr lang="nb-NO" dirty="0"/>
              <a:t> </a:t>
            </a:r>
            <a:r>
              <a:rPr lang="nb-NO" dirty="0" err="1"/>
              <a:t>including</a:t>
            </a:r>
            <a:r>
              <a:rPr lang="nb-NO" dirty="0"/>
              <a:t> </a:t>
            </a:r>
            <a:r>
              <a:rPr lang="nb-NO" dirty="0" err="1"/>
              <a:t>both</a:t>
            </a:r>
            <a:r>
              <a:rPr lang="nb-NO" dirty="0"/>
              <a:t> </a:t>
            </a:r>
            <a:r>
              <a:rPr lang="nb-NO" dirty="0" err="1"/>
              <a:t>supply</a:t>
            </a:r>
            <a:r>
              <a:rPr lang="nb-NO" dirty="0"/>
              <a:t> and </a:t>
            </a:r>
            <a:r>
              <a:rPr lang="nb-NO" dirty="0" err="1"/>
              <a:t>demand</a:t>
            </a:r>
            <a:r>
              <a:rPr lang="nb-NO" dirty="0"/>
              <a:t> side, as </a:t>
            </a:r>
            <a:r>
              <a:rPr lang="nb-NO" dirty="0" err="1"/>
              <a:t>well</a:t>
            </a:r>
            <a:r>
              <a:rPr lang="nb-NO" dirty="0"/>
              <a:t> as </a:t>
            </a:r>
            <a:r>
              <a:rPr lang="nb-NO" dirty="0" err="1"/>
              <a:t>economic</a:t>
            </a:r>
            <a:r>
              <a:rPr lang="nb-NO" dirty="0"/>
              <a:t>, </a:t>
            </a:r>
            <a:r>
              <a:rPr lang="nb-NO" dirty="0" err="1"/>
              <a:t>environmental</a:t>
            </a:r>
            <a:r>
              <a:rPr lang="nb-NO" dirty="0"/>
              <a:t> and </a:t>
            </a:r>
            <a:r>
              <a:rPr lang="nb-NO" dirty="0" err="1"/>
              <a:t>social</a:t>
            </a:r>
            <a:r>
              <a:rPr lang="nb-NO" dirty="0"/>
              <a:t> sustainability </a:t>
            </a:r>
            <a:r>
              <a:rPr lang="nb-NO" dirty="0" err="1"/>
              <a:t>perspectives</a:t>
            </a:r>
            <a:r>
              <a:rPr lang="nb-NO" dirty="0"/>
              <a:t>.</a:t>
            </a:r>
          </a:p>
          <a:p>
            <a:r>
              <a:rPr lang="nb-NO" dirty="0"/>
              <a:t>The </a:t>
            </a:r>
            <a:r>
              <a:rPr lang="nb-NO" dirty="0" err="1"/>
              <a:t>Circular</a:t>
            </a:r>
            <a:r>
              <a:rPr lang="nb-NO" dirty="0"/>
              <a:t> </a:t>
            </a:r>
            <a:r>
              <a:rPr lang="nb-NO" dirty="0" err="1"/>
              <a:t>Economy</a:t>
            </a:r>
            <a:r>
              <a:rPr lang="nb-NO" dirty="0"/>
              <a:t> </a:t>
            </a:r>
            <a:r>
              <a:rPr lang="nb-NO" dirty="0" err="1"/>
              <a:t>aligns</a:t>
            </a:r>
            <a:r>
              <a:rPr lang="nb-NO" dirty="0"/>
              <a:t> </a:t>
            </a:r>
            <a:r>
              <a:rPr lang="nb-NO" dirty="0" err="1"/>
              <a:t>well</a:t>
            </a:r>
            <a:r>
              <a:rPr lang="nb-NO" dirty="0"/>
              <a:t> </a:t>
            </a:r>
            <a:r>
              <a:rPr lang="nb-NO" dirty="0" err="1"/>
              <a:t>with</a:t>
            </a:r>
            <a:r>
              <a:rPr lang="nb-NO" dirty="0"/>
              <a:t> </a:t>
            </a:r>
            <a:r>
              <a:rPr lang="en-US" dirty="0"/>
              <a:t>the United Nations 17 Sustainable Development Goals (SDGs) which are an urgent call for action by all countries - developed and developing - in a global partnership. These goals aim to enact strategies that improve health and education, reduce inequality, and spur economic growth – all while tackling climate change and working to preserve our oceans and forests.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386923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239314-71B0-610F-43D5-6CBC17449C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The </a:t>
            </a:r>
            <a:r>
              <a:rPr lang="nb-NO" dirty="0" err="1"/>
              <a:t>circular</a:t>
            </a:r>
            <a:r>
              <a:rPr lang="nb-NO" dirty="0"/>
              <a:t> </a:t>
            </a:r>
            <a:r>
              <a:rPr lang="nb-NO" dirty="0" err="1"/>
              <a:t>economy</a:t>
            </a:r>
            <a:r>
              <a:rPr lang="nb-NO" dirty="0"/>
              <a:t> </a:t>
            </a:r>
            <a:r>
              <a:rPr lang="nb-NO" dirty="0" err="1"/>
              <a:t>around</a:t>
            </a:r>
            <a:r>
              <a:rPr lang="nb-NO" dirty="0"/>
              <a:t> </a:t>
            </a:r>
            <a:r>
              <a:rPr lang="nb-NO" dirty="0" err="1"/>
              <a:t>us</a:t>
            </a:r>
            <a:r>
              <a:rPr lang="nb-NO" dirty="0"/>
              <a:t> (or not?)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E960B6-5EF0-3DA6-9B7E-EEAEA18A85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723179" cy="4351338"/>
          </a:xfrm>
        </p:spPr>
        <p:txBody>
          <a:bodyPr>
            <a:normAutofit fontScale="92500" lnSpcReduction="10000"/>
          </a:bodyPr>
          <a:lstStyle/>
          <a:p>
            <a:r>
              <a:rPr lang="nb-NO" dirty="0" err="1"/>
              <a:t>Fueled</a:t>
            </a:r>
            <a:r>
              <a:rPr lang="nb-NO" dirty="0"/>
              <a:t> by </a:t>
            </a:r>
            <a:r>
              <a:rPr lang="nb-NO" dirty="0" err="1"/>
              <a:t>increased</a:t>
            </a:r>
            <a:r>
              <a:rPr lang="nb-NO" dirty="0"/>
              <a:t> sustainability </a:t>
            </a:r>
            <a:r>
              <a:rPr lang="nb-NO" dirty="0" err="1"/>
              <a:t>concerns</a:t>
            </a:r>
            <a:r>
              <a:rPr lang="nb-NO" dirty="0"/>
              <a:t> in </a:t>
            </a:r>
            <a:r>
              <a:rPr lang="nb-NO" dirty="0" err="1"/>
              <a:t>the</a:t>
            </a:r>
            <a:r>
              <a:rPr lang="nb-NO" dirty="0"/>
              <a:t> </a:t>
            </a:r>
            <a:r>
              <a:rPr lang="nb-NO" dirty="0" err="1"/>
              <a:t>recent</a:t>
            </a:r>
            <a:r>
              <a:rPr lang="nb-NO" dirty="0"/>
              <a:t> </a:t>
            </a:r>
            <a:r>
              <a:rPr lang="nb-NO" dirty="0" err="1"/>
              <a:t>decade</a:t>
            </a:r>
            <a:r>
              <a:rPr lang="nb-NO" dirty="0"/>
              <a:t>, </a:t>
            </a:r>
            <a:r>
              <a:rPr lang="nb-NO" dirty="0" err="1"/>
              <a:t>the</a:t>
            </a:r>
            <a:r>
              <a:rPr lang="nb-NO" dirty="0"/>
              <a:t> </a:t>
            </a:r>
            <a:r>
              <a:rPr lang="nb-NO" dirty="0" err="1"/>
              <a:t>circular</a:t>
            </a:r>
            <a:r>
              <a:rPr lang="nb-NO" dirty="0"/>
              <a:t> </a:t>
            </a:r>
            <a:r>
              <a:rPr lang="nb-NO" dirty="0" err="1"/>
              <a:t>economy</a:t>
            </a:r>
            <a:r>
              <a:rPr lang="nb-NO" dirty="0"/>
              <a:t> </a:t>
            </a:r>
            <a:r>
              <a:rPr lang="nb-NO" dirty="0" err="1"/>
              <a:t>paradigm</a:t>
            </a:r>
            <a:r>
              <a:rPr lang="nb-NO" dirty="0"/>
              <a:t> has </a:t>
            </a:r>
            <a:r>
              <a:rPr lang="nb-NO" dirty="0" err="1"/>
              <a:t>received</a:t>
            </a:r>
            <a:r>
              <a:rPr lang="nb-NO" dirty="0"/>
              <a:t> </a:t>
            </a:r>
            <a:r>
              <a:rPr lang="nb-NO" dirty="0" err="1"/>
              <a:t>much</a:t>
            </a:r>
            <a:r>
              <a:rPr lang="nb-NO" dirty="0"/>
              <a:t> more </a:t>
            </a:r>
            <a:r>
              <a:rPr lang="nb-NO" dirty="0" err="1"/>
              <a:t>interest</a:t>
            </a:r>
            <a:r>
              <a:rPr lang="nb-NO" dirty="0"/>
              <a:t> </a:t>
            </a:r>
            <a:r>
              <a:rPr lang="nb-NO" dirty="0" err="1"/>
              <a:t>than</a:t>
            </a:r>
            <a:r>
              <a:rPr lang="nb-NO" dirty="0"/>
              <a:t> </a:t>
            </a:r>
            <a:r>
              <a:rPr lang="nb-NO" dirty="0" err="1"/>
              <a:t>earlier</a:t>
            </a:r>
            <a:r>
              <a:rPr lang="nb-NO" dirty="0"/>
              <a:t> </a:t>
            </a:r>
            <a:r>
              <a:rPr lang="nb-NO" dirty="0" err="1"/>
              <a:t>paradigms</a:t>
            </a:r>
            <a:r>
              <a:rPr lang="nb-NO" dirty="0"/>
              <a:t>. It is </a:t>
            </a:r>
            <a:r>
              <a:rPr lang="nb-NO" dirty="0" err="1"/>
              <a:t>often</a:t>
            </a:r>
            <a:r>
              <a:rPr lang="nb-NO" dirty="0"/>
              <a:t> </a:t>
            </a:r>
            <a:r>
              <a:rPr lang="nb-NO" dirty="0" err="1"/>
              <a:t>referred</a:t>
            </a:r>
            <a:r>
              <a:rPr lang="nb-NO" dirty="0"/>
              <a:t> to by </a:t>
            </a:r>
            <a:r>
              <a:rPr lang="nb-NO" dirty="0" err="1"/>
              <a:t>governments</a:t>
            </a:r>
            <a:r>
              <a:rPr lang="nb-NO" dirty="0"/>
              <a:t>, NGOs and </a:t>
            </a:r>
            <a:r>
              <a:rPr lang="nb-NO" dirty="0" err="1"/>
              <a:t>industry</a:t>
            </a:r>
            <a:r>
              <a:rPr lang="nb-NO" dirty="0"/>
              <a:t>. </a:t>
            </a:r>
            <a:r>
              <a:rPr lang="nb-NO" dirty="0" err="1"/>
              <a:t>Sometimes</a:t>
            </a:r>
            <a:r>
              <a:rPr lang="nb-NO" dirty="0"/>
              <a:t> </a:t>
            </a:r>
            <a:r>
              <a:rPr lang="nb-NO" dirty="0" err="1"/>
              <a:t>we</a:t>
            </a:r>
            <a:r>
              <a:rPr lang="nb-NO" dirty="0"/>
              <a:t> </a:t>
            </a:r>
            <a:r>
              <a:rPr lang="nb-NO" dirty="0" err="1"/>
              <a:t>see</a:t>
            </a:r>
            <a:r>
              <a:rPr lang="nb-NO" dirty="0"/>
              <a:t> it in action, </a:t>
            </a:r>
            <a:r>
              <a:rPr lang="nb-NO" dirty="0" err="1"/>
              <a:t>but</a:t>
            </a:r>
            <a:r>
              <a:rPr lang="nb-NO" dirty="0"/>
              <a:t> </a:t>
            </a:r>
            <a:r>
              <a:rPr lang="nb-NO" dirty="0" err="1"/>
              <a:t>often</a:t>
            </a:r>
            <a:r>
              <a:rPr lang="nb-NO" dirty="0"/>
              <a:t> </a:t>
            </a:r>
            <a:r>
              <a:rPr lang="nb-NO" dirty="0" err="1"/>
              <a:t>they</a:t>
            </a:r>
            <a:r>
              <a:rPr lang="nb-NO" dirty="0"/>
              <a:t> </a:t>
            </a:r>
            <a:r>
              <a:rPr lang="nb-NO" dirty="0" err="1"/>
              <a:t>are</a:t>
            </a:r>
            <a:r>
              <a:rPr lang="nb-NO" dirty="0"/>
              <a:t> mere </a:t>
            </a:r>
            <a:r>
              <a:rPr lang="nb-NO" dirty="0" err="1"/>
              <a:t>words</a:t>
            </a:r>
            <a:r>
              <a:rPr lang="nb-NO" dirty="0"/>
              <a:t> and </a:t>
            </a:r>
            <a:r>
              <a:rPr lang="nb-NO" dirty="0" err="1"/>
              <a:t>promises</a:t>
            </a:r>
            <a:r>
              <a:rPr lang="nb-NO" dirty="0"/>
              <a:t>.</a:t>
            </a:r>
          </a:p>
          <a:p>
            <a:r>
              <a:rPr lang="nb-NO" dirty="0"/>
              <a:t>Even </a:t>
            </a:r>
            <a:r>
              <a:rPr lang="nb-NO" dirty="0" err="1"/>
              <a:t>though</a:t>
            </a:r>
            <a:r>
              <a:rPr lang="nb-NO" dirty="0"/>
              <a:t> </a:t>
            </a:r>
            <a:r>
              <a:rPr lang="nb-NO" dirty="0" err="1"/>
              <a:t>references</a:t>
            </a:r>
            <a:r>
              <a:rPr lang="nb-NO" dirty="0"/>
              <a:t> to </a:t>
            </a:r>
            <a:r>
              <a:rPr lang="nb-NO" dirty="0" err="1"/>
              <a:t>the</a:t>
            </a:r>
            <a:r>
              <a:rPr lang="nb-NO" dirty="0"/>
              <a:t> </a:t>
            </a:r>
            <a:r>
              <a:rPr lang="nb-NO" dirty="0" err="1"/>
              <a:t>circular</a:t>
            </a:r>
            <a:r>
              <a:rPr lang="nb-NO" dirty="0"/>
              <a:t> </a:t>
            </a:r>
            <a:r>
              <a:rPr lang="nb-NO" dirty="0" err="1"/>
              <a:t>economy</a:t>
            </a:r>
            <a:r>
              <a:rPr lang="nb-NO" dirty="0"/>
              <a:t> </a:t>
            </a:r>
            <a:r>
              <a:rPr lang="nb-NO" dirty="0" err="1"/>
              <a:t>are</a:t>
            </a:r>
            <a:r>
              <a:rPr lang="nb-NO" dirty="0"/>
              <a:t> all </a:t>
            </a:r>
            <a:r>
              <a:rPr lang="nb-NO" dirty="0" err="1"/>
              <a:t>around</a:t>
            </a:r>
            <a:r>
              <a:rPr lang="nb-NO" dirty="0"/>
              <a:t> </a:t>
            </a:r>
            <a:r>
              <a:rPr lang="nb-NO" dirty="0" err="1"/>
              <a:t>us</a:t>
            </a:r>
            <a:r>
              <a:rPr lang="nb-NO" dirty="0"/>
              <a:t>, </a:t>
            </a:r>
            <a:r>
              <a:rPr lang="nb-NO" dirty="0" err="1"/>
              <a:t>initiatives</a:t>
            </a:r>
            <a:r>
              <a:rPr lang="nb-NO" dirty="0"/>
              <a:t> to </a:t>
            </a:r>
            <a:r>
              <a:rPr lang="nb-NO" dirty="0" err="1"/>
              <a:t>establishing</a:t>
            </a:r>
            <a:r>
              <a:rPr lang="nb-NO" dirty="0"/>
              <a:t> it </a:t>
            </a:r>
            <a:r>
              <a:rPr lang="nb-NO" dirty="0" err="1"/>
              <a:t>are</a:t>
            </a:r>
            <a:r>
              <a:rPr lang="nb-NO" dirty="0"/>
              <a:t> </a:t>
            </a:r>
            <a:r>
              <a:rPr lang="nb-NO" dirty="0" err="1"/>
              <a:t>often</a:t>
            </a:r>
            <a:r>
              <a:rPr lang="nb-NO" dirty="0"/>
              <a:t> still </a:t>
            </a:r>
            <a:r>
              <a:rPr lang="nb-NO" dirty="0" err="1"/>
              <a:t>regarded</a:t>
            </a:r>
            <a:r>
              <a:rPr lang="nb-NO" dirty="0"/>
              <a:t> as </a:t>
            </a:r>
            <a:r>
              <a:rPr lang="nb-NO" dirty="0" err="1"/>
              <a:t>niche</a:t>
            </a:r>
            <a:r>
              <a:rPr lang="nb-NO" dirty="0"/>
              <a:t>. </a:t>
            </a:r>
            <a:r>
              <a:rPr lang="nb-NO" dirty="0" err="1"/>
              <a:t>Although</a:t>
            </a:r>
            <a:r>
              <a:rPr lang="nb-NO" dirty="0"/>
              <a:t> </a:t>
            </a:r>
            <a:r>
              <a:rPr lang="nb-NO" dirty="0" err="1"/>
              <a:t>many</a:t>
            </a:r>
            <a:r>
              <a:rPr lang="nb-NO" dirty="0"/>
              <a:t> </a:t>
            </a:r>
            <a:r>
              <a:rPr lang="nb-NO" dirty="0" err="1"/>
              <a:t>examples</a:t>
            </a:r>
            <a:r>
              <a:rPr lang="nb-NO" dirty="0"/>
              <a:t> </a:t>
            </a:r>
            <a:r>
              <a:rPr lang="nb-NO" dirty="0" err="1"/>
              <a:t>exist</a:t>
            </a:r>
            <a:r>
              <a:rPr lang="nb-NO" dirty="0"/>
              <a:t> of </a:t>
            </a:r>
            <a:r>
              <a:rPr lang="nb-NO" dirty="0" err="1"/>
              <a:t>good</a:t>
            </a:r>
            <a:r>
              <a:rPr lang="nb-NO" dirty="0"/>
              <a:t> </a:t>
            </a:r>
            <a:r>
              <a:rPr lang="nb-NO" dirty="0" err="1"/>
              <a:t>initiatives</a:t>
            </a:r>
            <a:r>
              <a:rPr lang="nb-NO" dirty="0"/>
              <a:t>, </a:t>
            </a:r>
            <a:r>
              <a:rPr lang="nb-NO" dirty="0" err="1"/>
              <a:t>the</a:t>
            </a:r>
            <a:r>
              <a:rPr lang="nb-NO" dirty="0"/>
              <a:t> </a:t>
            </a:r>
            <a:r>
              <a:rPr lang="nb-NO" dirty="0" err="1"/>
              <a:t>world</a:t>
            </a:r>
            <a:r>
              <a:rPr lang="nb-NO" dirty="0"/>
              <a:t> </a:t>
            </a:r>
            <a:r>
              <a:rPr lang="nb-NO" dirty="0" err="1"/>
              <a:t>economy</a:t>
            </a:r>
            <a:r>
              <a:rPr lang="nb-NO" dirty="0"/>
              <a:t> still </a:t>
            </a:r>
            <a:r>
              <a:rPr lang="nb-NO" dirty="0" err="1"/>
              <a:t>mostly</a:t>
            </a:r>
            <a:r>
              <a:rPr lang="nb-NO" dirty="0"/>
              <a:t> </a:t>
            </a:r>
            <a:r>
              <a:rPr lang="nb-NO" dirty="0" err="1"/>
              <a:t>functions</a:t>
            </a:r>
            <a:r>
              <a:rPr lang="nb-NO" dirty="0"/>
              <a:t> in a linear </a:t>
            </a:r>
            <a:r>
              <a:rPr lang="nb-NO" dirty="0" err="1"/>
              <a:t>way</a:t>
            </a:r>
            <a:r>
              <a:rPr lang="nb-NO" dirty="0"/>
              <a:t>.</a:t>
            </a:r>
          </a:p>
          <a:p>
            <a:r>
              <a:rPr lang="nb-NO" dirty="0"/>
              <a:t>Part of </a:t>
            </a:r>
            <a:r>
              <a:rPr lang="nb-NO" dirty="0" err="1"/>
              <a:t>the</a:t>
            </a:r>
            <a:r>
              <a:rPr lang="nb-NO" dirty="0"/>
              <a:t> </a:t>
            </a:r>
            <a:r>
              <a:rPr lang="nb-NO" dirty="0" err="1"/>
              <a:t>reason</a:t>
            </a:r>
            <a:r>
              <a:rPr lang="nb-NO" dirty="0"/>
              <a:t> for </a:t>
            </a:r>
            <a:r>
              <a:rPr lang="nb-NO" dirty="0" err="1"/>
              <a:t>this</a:t>
            </a:r>
            <a:r>
              <a:rPr lang="nb-NO" dirty="0"/>
              <a:t> is </a:t>
            </a:r>
            <a:r>
              <a:rPr lang="nb-NO" dirty="0" err="1"/>
              <a:t>that</a:t>
            </a:r>
            <a:r>
              <a:rPr lang="nb-NO" dirty="0"/>
              <a:t> linear </a:t>
            </a:r>
            <a:r>
              <a:rPr lang="nb-NO" dirty="0" err="1"/>
              <a:t>ways</a:t>
            </a:r>
            <a:r>
              <a:rPr lang="nb-NO" dirty="0"/>
              <a:t> of </a:t>
            </a:r>
            <a:r>
              <a:rPr lang="nb-NO" dirty="0" err="1"/>
              <a:t>consumption</a:t>
            </a:r>
            <a:r>
              <a:rPr lang="nb-NO" dirty="0"/>
              <a:t> and </a:t>
            </a:r>
            <a:r>
              <a:rPr lang="nb-NO" dirty="0" err="1"/>
              <a:t>production</a:t>
            </a:r>
            <a:r>
              <a:rPr lang="nb-NO" dirty="0"/>
              <a:t> </a:t>
            </a:r>
            <a:r>
              <a:rPr lang="nb-NO" dirty="0" err="1"/>
              <a:t>are</a:t>
            </a:r>
            <a:r>
              <a:rPr lang="nb-NO" dirty="0"/>
              <a:t> </a:t>
            </a:r>
            <a:r>
              <a:rPr lang="nb-NO" dirty="0" err="1"/>
              <a:t>engrained</a:t>
            </a:r>
            <a:r>
              <a:rPr lang="nb-NO" dirty="0"/>
              <a:t> in </a:t>
            </a:r>
            <a:r>
              <a:rPr lang="nb-NO" dirty="0" err="1"/>
              <a:t>our</a:t>
            </a:r>
            <a:r>
              <a:rPr lang="nb-NO" dirty="0"/>
              <a:t> </a:t>
            </a:r>
            <a:r>
              <a:rPr lang="nb-NO" dirty="0" err="1"/>
              <a:t>brains</a:t>
            </a:r>
            <a:r>
              <a:rPr lang="nb-NO" dirty="0"/>
              <a:t>; </a:t>
            </a:r>
            <a:r>
              <a:rPr lang="nb-NO" dirty="0" err="1"/>
              <a:t>this</a:t>
            </a:r>
            <a:r>
              <a:rPr lang="nb-NO" dirty="0"/>
              <a:t> is </a:t>
            </a:r>
            <a:r>
              <a:rPr lang="nb-NO" dirty="0" err="1"/>
              <a:t>how</a:t>
            </a:r>
            <a:r>
              <a:rPr lang="nb-NO" dirty="0"/>
              <a:t> </a:t>
            </a:r>
            <a:r>
              <a:rPr lang="nb-NO" dirty="0" err="1"/>
              <a:t>we</a:t>
            </a:r>
            <a:r>
              <a:rPr lang="nb-NO" dirty="0"/>
              <a:t> live and </a:t>
            </a:r>
            <a:r>
              <a:rPr lang="nb-NO" dirty="0" err="1"/>
              <a:t>behave</a:t>
            </a:r>
            <a:r>
              <a:rPr lang="nb-NO" dirty="0"/>
              <a:t>, </a:t>
            </a:r>
            <a:r>
              <a:rPr lang="nb-NO" dirty="0" err="1"/>
              <a:t>this</a:t>
            </a:r>
            <a:r>
              <a:rPr lang="nb-NO" dirty="0"/>
              <a:t> is </a:t>
            </a:r>
            <a:r>
              <a:rPr lang="nb-NO" dirty="0" err="1"/>
              <a:t>how</a:t>
            </a:r>
            <a:r>
              <a:rPr lang="nb-NO" dirty="0"/>
              <a:t> </a:t>
            </a:r>
            <a:r>
              <a:rPr lang="nb-NO" dirty="0" err="1"/>
              <a:t>money</a:t>
            </a:r>
            <a:r>
              <a:rPr lang="nb-NO" dirty="0"/>
              <a:t> is </a:t>
            </a:r>
            <a:r>
              <a:rPr lang="nb-NO" dirty="0" err="1"/>
              <a:t>made</a:t>
            </a:r>
            <a:r>
              <a:rPr lang="nb-NO" dirty="0"/>
              <a:t>, and </a:t>
            </a:r>
            <a:r>
              <a:rPr lang="nb-NO" dirty="0" err="1"/>
              <a:t>the</a:t>
            </a:r>
            <a:r>
              <a:rPr lang="nb-NO" dirty="0"/>
              <a:t> </a:t>
            </a:r>
            <a:r>
              <a:rPr lang="nb-NO" dirty="0" err="1"/>
              <a:t>average</a:t>
            </a:r>
            <a:r>
              <a:rPr lang="nb-NO" dirty="0"/>
              <a:t> </a:t>
            </a:r>
            <a:r>
              <a:rPr lang="nb-NO" dirty="0" err="1"/>
              <a:t>world</a:t>
            </a:r>
            <a:r>
              <a:rPr lang="nb-NO" dirty="0"/>
              <a:t> </a:t>
            </a:r>
            <a:r>
              <a:rPr lang="nb-NO" dirty="0" err="1"/>
              <a:t>citizen</a:t>
            </a:r>
            <a:r>
              <a:rPr lang="nb-NO" dirty="0"/>
              <a:t> is not </a:t>
            </a:r>
            <a:r>
              <a:rPr lang="nb-NO" dirty="0" err="1"/>
              <a:t>trained</a:t>
            </a:r>
            <a:r>
              <a:rPr lang="nb-NO" dirty="0"/>
              <a:t> to </a:t>
            </a:r>
            <a:r>
              <a:rPr lang="nb-NO" dirty="0" err="1"/>
              <a:t>challenge</a:t>
            </a:r>
            <a:r>
              <a:rPr lang="nb-NO" dirty="0"/>
              <a:t> </a:t>
            </a:r>
            <a:r>
              <a:rPr lang="nb-NO" dirty="0" err="1"/>
              <a:t>these</a:t>
            </a:r>
            <a:r>
              <a:rPr lang="nb-NO" dirty="0"/>
              <a:t> </a:t>
            </a:r>
            <a:r>
              <a:rPr lang="nb-NO" dirty="0" err="1"/>
              <a:t>ways</a:t>
            </a:r>
            <a:r>
              <a:rPr lang="nb-NO" dirty="0"/>
              <a:t> of </a:t>
            </a:r>
            <a:r>
              <a:rPr lang="nb-NO" dirty="0" err="1"/>
              <a:t>thinking</a:t>
            </a:r>
            <a:r>
              <a:rPr lang="nb-NO" dirty="0"/>
              <a:t> and </a:t>
            </a:r>
            <a:r>
              <a:rPr lang="nb-NO" dirty="0" err="1"/>
              <a:t>doing</a:t>
            </a:r>
            <a:r>
              <a:rPr lang="nb-NO" dirty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440136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2DD306-55D0-69BD-13CD-F17D11CA71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/>
              <a:t>Teaching</a:t>
            </a:r>
            <a:r>
              <a:rPr lang="nb-NO" dirty="0"/>
              <a:t> </a:t>
            </a:r>
            <a:r>
              <a:rPr lang="nb-NO" dirty="0" err="1"/>
              <a:t>the</a:t>
            </a:r>
            <a:r>
              <a:rPr lang="nb-NO" dirty="0"/>
              <a:t> </a:t>
            </a:r>
            <a:r>
              <a:rPr lang="nb-NO" dirty="0" err="1"/>
              <a:t>circular</a:t>
            </a:r>
            <a:r>
              <a:rPr lang="nb-NO" dirty="0"/>
              <a:t> </a:t>
            </a:r>
            <a:r>
              <a:rPr lang="nb-NO" dirty="0" err="1"/>
              <a:t>economy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8C8762-D466-4C81-7F0C-7512C0EDF0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nb-NO" dirty="0" err="1"/>
              <a:t>Whereas</a:t>
            </a:r>
            <a:r>
              <a:rPr lang="nb-NO" dirty="0"/>
              <a:t> adults have </a:t>
            </a:r>
            <a:r>
              <a:rPr lang="nb-NO" dirty="0" err="1"/>
              <a:t>challenges</a:t>
            </a:r>
            <a:r>
              <a:rPr lang="nb-NO" dirty="0"/>
              <a:t> to </a:t>
            </a:r>
            <a:r>
              <a:rPr lang="nb-NO" dirty="0" err="1"/>
              <a:t>proactively</a:t>
            </a:r>
            <a:r>
              <a:rPr lang="nb-NO" dirty="0"/>
              <a:t> </a:t>
            </a:r>
            <a:r>
              <a:rPr lang="nb-NO" dirty="0" err="1"/>
              <a:t>adapt</a:t>
            </a:r>
            <a:r>
              <a:rPr lang="nb-NO" dirty="0"/>
              <a:t> to </a:t>
            </a:r>
            <a:r>
              <a:rPr lang="nb-NO" dirty="0" err="1"/>
              <a:t>the</a:t>
            </a:r>
            <a:r>
              <a:rPr lang="nb-NO" dirty="0"/>
              <a:t> </a:t>
            </a:r>
            <a:r>
              <a:rPr lang="nb-NO" dirty="0" err="1"/>
              <a:t>circular</a:t>
            </a:r>
            <a:r>
              <a:rPr lang="nb-NO" dirty="0"/>
              <a:t> </a:t>
            </a:r>
            <a:r>
              <a:rPr lang="nb-NO" dirty="0" err="1"/>
              <a:t>economy</a:t>
            </a:r>
            <a:r>
              <a:rPr lang="nb-NO" dirty="0"/>
              <a:t> and to </a:t>
            </a:r>
            <a:r>
              <a:rPr lang="nb-NO" dirty="0" err="1"/>
              <a:t>adopt</a:t>
            </a:r>
            <a:r>
              <a:rPr lang="nb-NO" dirty="0"/>
              <a:t> </a:t>
            </a:r>
            <a:r>
              <a:rPr lang="nb-NO" dirty="0" err="1"/>
              <a:t>sustainable</a:t>
            </a:r>
            <a:r>
              <a:rPr lang="nb-NO" dirty="0"/>
              <a:t> </a:t>
            </a:r>
            <a:r>
              <a:rPr lang="nb-NO" dirty="0" err="1"/>
              <a:t>behaviour</a:t>
            </a:r>
            <a:r>
              <a:rPr lang="nb-NO" dirty="0"/>
              <a:t> and </a:t>
            </a:r>
            <a:r>
              <a:rPr lang="nb-NO" dirty="0" err="1"/>
              <a:t>practices</a:t>
            </a:r>
            <a:r>
              <a:rPr lang="nb-NO" dirty="0"/>
              <a:t>, </a:t>
            </a:r>
            <a:r>
              <a:rPr lang="nb-NO" dirty="0" err="1"/>
              <a:t>children</a:t>
            </a:r>
            <a:r>
              <a:rPr lang="nb-NO" dirty="0"/>
              <a:t> and teenagers </a:t>
            </a:r>
            <a:r>
              <a:rPr lang="nb-NO" dirty="0" err="1"/>
              <a:t>are</a:t>
            </a:r>
            <a:r>
              <a:rPr lang="nb-NO" dirty="0"/>
              <a:t> </a:t>
            </a:r>
            <a:r>
              <a:rPr lang="nb-NO" dirty="0" err="1"/>
              <a:t>considered</a:t>
            </a:r>
            <a:r>
              <a:rPr lang="nb-NO" dirty="0"/>
              <a:t> to be more </a:t>
            </a:r>
            <a:r>
              <a:rPr lang="nb-NO" dirty="0" err="1"/>
              <a:t>open</a:t>
            </a:r>
            <a:r>
              <a:rPr lang="nb-NO" dirty="0"/>
              <a:t> for </a:t>
            </a:r>
            <a:r>
              <a:rPr lang="nb-NO" dirty="0" err="1"/>
              <a:t>this</a:t>
            </a:r>
            <a:r>
              <a:rPr lang="nb-NO" dirty="0"/>
              <a:t> and to have more </a:t>
            </a:r>
            <a:r>
              <a:rPr lang="nb-NO" dirty="0" err="1"/>
              <a:t>sustainable</a:t>
            </a:r>
            <a:r>
              <a:rPr lang="nb-NO" dirty="0"/>
              <a:t> </a:t>
            </a:r>
            <a:r>
              <a:rPr lang="nb-NO" dirty="0" err="1"/>
              <a:t>values</a:t>
            </a:r>
            <a:r>
              <a:rPr lang="nb-NO" dirty="0"/>
              <a:t>.</a:t>
            </a:r>
          </a:p>
          <a:p>
            <a:r>
              <a:rPr lang="nb-NO" dirty="0" err="1"/>
              <a:t>They</a:t>
            </a:r>
            <a:r>
              <a:rPr lang="nb-NO" dirty="0"/>
              <a:t> </a:t>
            </a:r>
            <a:r>
              <a:rPr lang="nb-NO" dirty="0" err="1"/>
              <a:t>express</a:t>
            </a:r>
            <a:r>
              <a:rPr lang="nb-NO" dirty="0"/>
              <a:t> to a </a:t>
            </a:r>
            <a:r>
              <a:rPr lang="nb-NO" dirty="0" err="1"/>
              <a:t>higher</a:t>
            </a:r>
            <a:r>
              <a:rPr lang="nb-NO" dirty="0"/>
              <a:t> </a:t>
            </a:r>
            <a:r>
              <a:rPr lang="nb-NO" dirty="0" err="1"/>
              <a:t>degree</a:t>
            </a:r>
            <a:r>
              <a:rPr lang="nb-NO" dirty="0"/>
              <a:t> </a:t>
            </a:r>
            <a:r>
              <a:rPr lang="nb-NO" dirty="0" err="1"/>
              <a:t>concerns</a:t>
            </a:r>
            <a:r>
              <a:rPr lang="nb-NO" dirty="0"/>
              <a:t> for a </a:t>
            </a:r>
            <a:r>
              <a:rPr lang="nb-NO" dirty="0" err="1"/>
              <a:t>sustainable</a:t>
            </a:r>
            <a:r>
              <a:rPr lang="nb-NO" dirty="0"/>
              <a:t> </a:t>
            </a:r>
            <a:r>
              <a:rPr lang="nb-NO" dirty="0" err="1"/>
              <a:t>future</a:t>
            </a:r>
            <a:r>
              <a:rPr lang="nb-NO" dirty="0"/>
              <a:t>, and </a:t>
            </a:r>
            <a:r>
              <a:rPr lang="nb-NO" dirty="0" err="1"/>
              <a:t>are</a:t>
            </a:r>
            <a:r>
              <a:rPr lang="nb-NO" dirty="0"/>
              <a:t> more </a:t>
            </a:r>
            <a:r>
              <a:rPr lang="nb-NO" dirty="0" err="1"/>
              <a:t>willing</a:t>
            </a:r>
            <a:r>
              <a:rPr lang="nb-NO" dirty="0"/>
              <a:t> to </a:t>
            </a:r>
            <a:r>
              <a:rPr lang="nb-NO" dirty="0" err="1"/>
              <a:t>learn</a:t>
            </a:r>
            <a:r>
              <a:rPr lang="nb-NO" dirty="0"/>
              <a:t> </a:t>
            </a:r>
            <a:r>
              <a:rPr lang="nb-NO" dirty="0" err="1"/>
              <a:t>about</a:t>
            </a:r>
            <a:r>
              <a:rPr lang="nb-NO" dirty="0"/>
              <a:t> </a:t>
            </a:r>
            <a:r>
              <a:rPr lang="nb-NO" dirty="0" err="1"/>
              <a:t>how</a:t>
            </a:r>
            <a:r>
              <a:rPr lang="nb-NO" dirty="0"/>
              <a:t> </a:t>
            </a:r>
            <a:r>
              <a:rPr lang="nb-NO" dirty="0" err="1"/>
              <a:t>they</a:t>
            </a:r>
            <a:r>
              <a:rPr lang="nb-NO" dirty="0"/>
              <a:t> </a:t>
            </a:r>
            <a:r>
              <a:rPr lang="nb-NO" dirty="0" err="1"/>
              <a:t>contribute</a:t>
            </a:r>
            <a:r>
              <a:rPr lang="nb-NO" dirty="0"/>
              <a:t> by </a:t>
            </a:r>
            <a:r>
              <a:rPr lang="nb-NO" dirty="0" err="1"/>
              <a:t>adopting</a:t>
            </a:r>
            <a:r>
              <a:rPr lang="nb-NO" dirty="0"/>
              <a:t> </a:t>
            </a:r>
            <a:r>
              <a:rPr lang="nb-NO" dirty="0" err="1"/>
              <a:t>sustainable</a:t>
            </a:r>
            <a:r>
              <a:rPr lang="nb-NO" dirty="0"/>
              <a:t> </a:t>
            </a:r>
            <a:r>
              <a:rPr lang="nb-NO" dirty="0" err="1"/>
              <a:t>behaviour</a:t>
            </a:r>
            <a:r>
              <a:rPr lang="nb-NO" dirty="0"/>
              <a:t> and </a:t>
            </a:r>
            <a:r>
              <a:rPr lang="nb-NO" dirty="0" err="1"/>
              <a:t>practices</a:t>
            </a:r>
            <a:r>
              <a:rPr lang="nb-NO" dirty="0"/>
              <a:t> </a:t>
            </a:r>
            <a:r>
              <a:rPr lang="nb-NO" dirty="0" err="1"/>
              <a:t>themselves</a:t>
            </a:r>
            <a:r>
              <a:rPr lang="nb-NO" dirty="0"/>
              <a:t>, and </a:t>
            </a:r>
            <a:r>
              <a:rPr lang="nb-NO" dirty="0" err="1"/>
              <a:t>helping</a:t>
            </a:r>
            <a:r>
              <a:rPr lang="nb-NO" dirty="0"/>
              <a:t> </a:t>
            </a:r>
            <a:r>
              <a:rPr lang="nb-NO" dirty="0" err="1"/>
              <a:t>others</a:t>
            </a:r>
            <a:r>
              <a:rPr lang="nb-NO" dirty="0"/>
              <a:t> to do so.</a:t>
            </a:r>
          </a:p>
          <a:p>
            <a:r>
              <a:rPr lang="nb-NO" dirty="0" err="1"/>
              <a:t>Teaching</a:t>
            </a:r>
            <a:r>
              <a:rPr lang="nb-NO" dirty="0"/>
              <a:t> </a:t>
            </a:r>
            <a:r>
              <a:rPr lang="nb-NO" dirty="0" err="1"/>
              <a:t>children</a:t>
            </a:r>
            <a:r>
              <a:rPr lang="nb-NO" dirty="0"/>
              <a:t> and teenagers </a:t>
            </a:r>
            <a:r>
              <a:rPr lang="nb-NO" dirty="0" err="1"/>
              <a:t>about</a:t>
            </a:r>
            <a:r>
              <a:rPr lang="nb-NO" dirty="0"/>
              <a:t> </a:t>
            </a:r>
            <a:r>
              <a:rPr lang="nb-NO" dirty="0" err="1"/>
              <a:t>the</a:t>
            </a:r>
            <a:r>
              <a:rPr lang="nb-NO" dirty="0"/>
              <a:t> </a:t>
            </a:r>
            <a:r>
              <a:rPr lang="nb-NO" dirty="0" err="1"/>
              <a:t>circular</a:t>
            </a:r>
            <a:r>
              <a:rPr lang="nb-NO" dirty="0"/>
              <a:t> </a:t>
            </a:r>
            <a:r>
              <a:rPr lang="nb-NO" dirty="0" err="1"/>
              <a:t>economy</a:t>
            </a:r>
            <a:r>
              <a:rPr lang="nb-NO" dirty="0"/>
              <a:t> is </a:t>
            </a:r>
            <a:r>
              <a:rPr lang="nb-NO" dirty="0" err="1"/>
              <a:t>therefore</a:t>
            </a:r>
            <a:r>
              <a:rPr lang="nb-NO" dirty="0"/>
              <a:t> </a:t>
            </a:r>
            <a:r>
              <a:rPr lang="nb-NO" dirty="0" err="1"/>
              <a:t>considered</a:t>
            </a:r>
            <a:r>
              <a:rPr lang="nb-NO" dirty="0"/>
              <a:t> to be an </a:t>
            </a:r>
            <a:r>
              <a:rPr lang="nb-NO" dirty="0" err="1"/>
              <a:t>important</a:t>
            </a:r>
            <a:r>
              <a:rPr lang="nb-NO" dirty="0"/>
              <a:t> </a:t>
            </a:r>
            <a:r>
              <a:rPr lang="nb-NO" dirty="0" err="1"/>
              <a:t>contribution</a:t>
            </a:r>
            <a:r>
              <a:rPr lang="nb-NO" dirty="0"/>
              <a:t> to realising a </a:t>
            </a:r>
            <a:r>
              <a:rPr lang="nb-NO" dirty="0" err="1"/>
              <a:t>circular</a:t>
            </a:r>
            <a:r>
              <a:rPr lang="nb-NO" dirty="0"/>
              <a:t> </a:t>
            </a:r>
            <a:r>
              <a:rPr lang="nb-NO" dirty="0" err="1"/>
              <a:t>economy</a:t>
            </a:r>
            <a:r>
              <a:rPr lang="nb-NO" dirty="0"/>
              <a:t>, in </a:t>
            </a:r>
            <a:r>
              <a:rPr lang="nb-NO" dirty="0" err="1"/>
              <a:t>which</a:t>
            </a:r>
            <a:r>
              <a:rPr lang="nb-NO" dirty="0"/>
              <a:t> </a:t>
            </a:r>
            <a:r>
              <a:rPr lang="nb-NO" dirty="0" err="1"/>
              <a:t>school</a:t>
            </a:r>
            <a:r>
              <a:rPr lang="nb-NO" dirty="0"/>
              <a:t> </a:t>
            </a:r>
            <a:r>
              <a:rPr lang="nb-NO" dirty="0" err="1"/>
              <a:t>teachers</a:t>
            </a:r>
            <a:r>
              <a:rPr lang="nb-NO" dirty="0"/>
              <a:t> </a:t>
            </a:r>
            <a:r>
              <a:rPr lang="nb-NO" dirty="0" err="1"/>
              <a:t>can</a:t>
            </a:r>
            <a:r>
              <a:rPr lang="nb-NO" dirty="0"/>
              <a:t> play an </a:t>
            </a:r>
            <a:r>
              <a:rPr lang="nb-NO" dirty="0" err="1"/>
              <a:t>important</a:t>
            </a:r>
            <a:r>
              <a:rPr lang="nb-NO" dirty="0"/>
              <a:t> </a:t>
            </a:r>
            <a:r>
              <a:rPr lang="nb-NO" dirty="0" err="1"/>
              <a:t>role</a:t>
            </a:r>
            <a:r>
              <a:rPr lang="nb-NO" dirty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624872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8D429D-2482-C2EB-3E6B-C6A978DBE9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Teachers’ </a:t>
            </a:r>
            <a:r>
              <a:rPr lang="nb-NO" dirty="0" err="1"/>
              <a:t>responsibility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802A5F-FB4A-3CEF-D138-F93B4F647C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b-NO" dirty="0"/>
              <a:t>Thus, </a:t>
            </a:r>
            <a:r>
              <a:rPr lang="nb-NO" dirty="0" err="1"/>
              <a:t>teachers</a:t>
            </a:r>
            <a:r>
              <a:rPr lang="nb-NO" dirty="0"/>
              <a:t> at </a:t>
            </a:r>
            <a:r>
              <a:rPr lang="nb-NO" dirty="0" err="1"/>
              <a:t>schools</a:t>
            </a:r>
            <a:r>
              <a:rPr lang="nb-NO" dirty="0"/>
              <a:t> have a </a:t>
            </a:r>
            <a:r>
              <a:rPr lang="nb-NO" dirty="0" err="1"/>
              <a:t>great</a:t>
            </a:r>
            <a:r>
              <a:rPr lang="nb-NO" dirty="0"/>
              <a:t> </a:t>
            </a:r>
            <a:r>
              <a:rPr lang="nb-NO" dirty="0" err="1"/>
              <a:t>responsibility</a:t>
            </a:r>
            <a:r>
              <a:rPr lang="nb-NO" dirty="0"/>
              <a:t> in </a:t>
            </a:r>
            <a:r>
              <a:rPr lang="nb-NO" dirty="0" err="1"/>
              <a:t>educating</a:t>
            </a:r>
            <a:r>
              <a:rPr lang="nb-NO" dirty="0"/>
              <a:t> </a:t>
            </a:r>
            <a:r>
              <a:rPr lang="nb-NO" dirty="0" err="1"/>
              <a:t>children</a:t>
            </a:r>
            <a:r>
              <a:rPr lang="nb-NO" dirty="0"/>
              <a:t> and teenagers </a:t>
            </a:r>
            <a:r>
              <a:rPr lang="nb-NO" dirty="0" err="1"/>
              <a:t>about</a:t>
            </a:r>
            <a:r>
              <a:rPr lang="nb-NO" dirty="0"/>
              <a:t> </a:t>
            </a:r>
            <a:r>
              <a:rPr lang="nb-NO" dirty="0" err="1"/>
              <a:t>the</a:t>
            </a:r>
            <a:r>
              <a:rPr lang="nb-NO" dirty="0"/>
              <a:t> </a:t>
            </a:r>
            <a:r>
              <a:rPr lang="nb-NO" dirty="0" err="1"/>
              <a:t>circular</a:t>
            </a:r>
            <a:r>
              <a:rPr lang="nb-NO" dirty="0"/>
              <a:t> </a:t>
            </a:r>
            <a:r>
              <a:rPr lang="nb-NO" dirty="0" err="1"/>
              <a:t>economy</a:t>
            </a:r>
            <a:r>
              <a:rPr lang="nb-NO" dirty="0"/>
              <a:t>, and </a:t>
            </a:r>
            <a:r>
              <a:rPr lang="nb-NO" dirty="0" err="1"/>
              <a:t>how</a:t>
            </a:r>
            <a:r>
              <a:rPr lang="nb-NO" dirty="0"/>
              <a:t> </a:t>
            </a:r>
            <a:r>
              <a:rPr lang="nb-NO" dirty="0" err="1"/>
              <a:t>they</a:t>
            </a:r>
            <a:r>
              <a:rPr lang="nb-NO" dirty="0"/>
              <a:t> </a:t>
            </a:r>
            <a:r>
              <a:rPr lang="nb-NO" dirty="0" err="1"/>
              <a:t>can</a:t>
            </a:r>
            <a:r>
              <a:rPr lang="nb-NO" dirty="0"/>
              <a:t> </a:t>
            </a:r>
            <a:r>
              <a:rPr lang="nb-NO" dirty="0" err="1"/>
              <a:t>contribute</a:t>
            </a:r>
            <a:r>
              <a:rPr lang="nb-NO" dirty="0"/>
              <a:t> to </a:t>
            </a:r>
            <a:r>
              <a:rPr lang="nb-NO" dirty="0" err="1"/>
              <a:t>this</a:t>
            </a:r>
            <a:r>
              <a:rPr lang="nb-NO" dirty="0"/>
              <a:t>.</a:t>
            </a:r>
          </a:p>
          <a:p>
            <a:r>
              <a:rPr lang="nb-NO" dirty="0"/>
              <a:t>As </a:t>
            </a:r>
            <a:r>
              <a:rPr lang="nb-NO" dirty="0" err="1"/>
              <a:t>teachers</a:t>
            </a:r>
            <a:r>
              <a:rPr lang="nb-NO" dirty="0"/>
              <a:t> </a:t>
            </a:r>
            <a:r>
              <a:rPr lang="nb-NO" dirty="0" err="1"/>
              <a:t>usually</a:t>
            </a:r>
            <a:r>
              <a:rPr lang="nb-NO" dirty="0"/>
              <a:t> </a:t>
            </a:r>
            <a:r>
              <a:rPr lang="nb-NO" dirty="0" err="1"/>
              <a:t>are</a:t>
            </a:r>
            <a:r>
              <a:rPr lang="nb-NO" dirty="0"/>
              <a:t> </a:t>
            </a:r>
            <a:r>
              <a:rPr lang="nb-NO" dirty="0" err="1"/>
              <a:t>experts</a:t>
            </a:r>
            <a:r>
              <a:rPr lang="nb-NO" dirty="0"/>
              <a:t> in </a:t>
            </a:r>
            <a:r>
              <a:rPr lang="nb-NO" dirty="0" err="1"/>
              <a:t>their</a:t>
            </a:r>
            <a:r>
              <a:rPr lang="nb-NO" dirty="0"/>
              <a:t> </a:t>
            </a:r>
            <a:r>
              <a:rPr lang="nb-NO" dirty="0" err="1"/>
              <a:t>own</a:t>
            </a:r>
            <a:r>
              <a:rPr lang="nb-NO" dirty="0"/>
              <a:t> </a:t>
            </a:r>
            <a:r>
              <a:rPr lang="nb-NO" dirty="0" err="1"/>
              <a:t>subject</a:t>
            </a:r>
            <a:r>
              <a:rPr lang="nb-NO" dirty="0"/>
              <a:t>, </a:t>
            </a:r>
            <a:r>
              <a:rPr lang="nb-NO" dirty="0" err="1"/>
              <a:t>but</a:t>
            </a:r>
            <a:r>
              <a:rPr lang="nb-NO" dirty="0"/>
              <a:t> </a:t>
            </a:r>
            <a:r>
              <a:rPr lang="nb-NO" dirty="0" err="1"/>
              <a:t>lack</a:t>
            </a:r>
            <a:r>
              <a:rPr lang="nb-NO" dirty="0"/>
              <a:t> formal </a:t>
            </a:r>
            <a:r>
              <a:rPr lang="nb-NO" dirty="0" err="1"/>
              <a:t>education</a:t>
            </a:r>
            <a:r>
              <a:rPr lang="nb-NO" dirty="0"/>
              <a:t> in </a:t>
            </a:r>
            <a:r>
              <a:rPr lang="nb-NO" dirty="0" err="1"/>
              <a:t>the</a:t>
            </a:r>
            <a:r>
              <a:rPr lang="nb-NO" dirty="0"/>
              <a:t> </a:t>
            </a:r>
            <a:r>
              <a:rPr lang="nb-NO" dirty="0" err="1"/>
              <a:t>circular</a:t>
            </a:r>
            <a:r>
              <a:rPr lang="nb-NO" dirty="0"/>
              <a:t> </a:t>
            </a:r>
            <a:r>
              <a:rPr lang="nb-NO" dirty="0" err="1"/>
              <a:t>economy</a:t>
            </a:r>
            <a:r>
              <a:rPr lang="nb-NO" dirty="0"/>
              <a:t>, it is </a:t>
            </a:r>
            <a:r>
              <a:rPr lang="nb-NO" dirty="0" err="1"/>
              <a:t>important</a:t>
            </a:r>
            <a:r>
              <a:rPr lang="nb-NO" dirty="0"/>
              <a:t> for </a:t>
            </a:r>
            <a:r>
              <a:rPr lang="nb-NO" dirty="0" err="1"/>
              <a:t>them</a:t>
            </a:r>
            <a:r>
              <a:rPr lang="nb-NO" dirty="0"/>
              <a:t> to have </a:t>
            </a:r>
            <a:r>
              <a:rPr lang="nb-NO" dirty="0" err="1"/>
              <a:t>access</a:t>
            </a:r>
            <a:r>
              <a:rPr lang="nb-NO" dirty="0"/>
              <a:t> to </a:t>
            </a:r>
            <a:r>
              <a:rPr lang="nb-NO" dirty="0" err="1"/>
              <a:t>teaching</a:t>
            </a:r>
            <a:r>
              <a:rPr lang="nb-NO" dirty="0"/>
              <a:t> material </a:t>
            </a:r>
            <a:r>
              <a:rPr lang="nb-NO" dirty="0" err="1"/>
              <a:t>that</a:t>
            </a:r>
            <a:r>
              <a:rPr lang="nb-NO" dirty="0"/>
              <a:t> </a:t>
            </a:r>
            <a:r>
              <a:rPr lang="nb-NO" dirty="0" err="1"/>
              <a:t>they</a:t>
            </a:r>
            <a:r>
              <a:rPr lang="nb-NO" dirty="0"/>
              <a:t> </a:t>
            </a:r>
            <a:r>
              <a:rPr lang="nb-NO" dirty="0" err="1"/>
              <a:t>consider</a:t>
            </a:r>
            <a:r>
              <a:rPr lang="nb-NO" dirty="0"/>
              <a:t> relevant and </a:t>
            </a:r>
            <a:r>
              <a:rPr lang="nb-NO" dirty="0" err="1"/>
              <a:t>that</a:t>
            </a:r>
            <a:r>
              <a:rPr lang="nb-NO" dirty="0"/>
              <a:t> </a:t>
            </a:r>
            <a:r>
              <a:rPr lang="nb-NO" dirty="0" err="1"/>
              <a:t>they</a:t>
            </a:r>
            <a:r>
              <a:rPr lang="nb-NO" dirty="0"/>
              <a:t> </a:t>
            </a:r>
            <a:r>
              <a:rPr lang="nb-NO" dirty="0" err="1"/>
              <a:t>are</a:t>
            </a:r>
            <a:r>
              <a:rPr lang="nb-NO" dirty="0"/>
              <a:t> </a:t>
            </a:r>
            <a:r>
              <a:rPr lang="nb-NO" dirty="0" err="1"/>
              <a:t>able</a:t>
            </a:r>
            <a:r>
              <a:rPr lang="nb-NO" dirty="0"/>
              <a:t> to </a:t>
            </a:r>
            <a:r>
              <a:rPr lang="nb-NO" dirty="0" err="1"/>
              <a:t>use</a:t>
            </a:r>
            <a:r>
              <a:rPr lang="nb-NO" dirty="0"/>
              <a:t> and </a:t>
            </a:r>
            <a:r>
              <a:rPr lang="nb-NO" dirty="0" err="1"/>
              <a:t>hopefully</a:t>
            </a:r>
            <a:r>
              <a:rPr lang="nb-NO" dirty="0"/>
              <a:t> </a:t>
            </a:r>
            <a:r>
              <a:rPr lang="nb-NO" dirty="0" err="1"/>
              <a:t>integrate</a:t>
            </a:r>
            <a:r>
              <a:rPr lang="nb-NO" dirty="0"/>
              <a:t> </a:t>
            </a:r>
            <a:r>
              <a:rPr lang="nb-NO" dirty="0" err="1"/>
              <a:t>into</a:t>
            </a:r>
            <a:r>
              <a:rPr lang="nb-NO" dirty="0"/>
              <a:t> </a:t>
            </a:r>
            <a:r>
              <a:rPr lang="nb-NO" dirty="0" err="1"/>
              <a:t>their</a:t>
            </a:r>
            <a:r>
              <a:rPr lang="nb-NO" dirty="0"/>
              <a:t> </a:t>
            </a:r>
            <a:r>
              <a:rPr lang="nb-NO" dirty="0" err="1"/>
              <a:t>own</a:t>
            </a:r>
            <a:r>
              <a:rPr lang="nb-NO" dirty="0"/>
              <a:t> </a:t>
            </a:r>
            <a:r>
              <a:rPr lang="nb-NO" dirty="0" err="1"/>
              <a:t>subjects</a:t>
            </a:r>
            <a:r>
              <a:rPr lang="nb-NO" dirty="0"/>
              <a:t>.</a:t>
            </a:r>
          </a:p>
          <a:p>
            <a:r>
              <a:rPr lang="nb-NO" dirty="0"/>
              <a:t>The SCORE </a:t>
            </a:r>
            <a:r>
              <a:rPr lang="nb-NO" dirty="0" err="1"/>
              <a:t>project</a:t>
            </a:r>
            <a:r>
              <a:rPr lang="nb-NO" dirty="0"/>
              <a:t> </a:t>
            </a:r>
            <a:r>
              <a:rPr lang="nb-NO" dirty="0" err="1"/>
              <a:t>aims</a:t>
            </a:r>
            <a:r>
              <a:rPr lang="nb-NO" dirty="0"/>
              <a:t> to </a:t>
            </a:r>
            <a:r>
              <a:rPr lang="nb-NO" dirty="0" err="1"/>
              <a:t>provide</a:t>
            </a:r>
            <a:r>
              <a:rPr lang="nb-NO" dirty="0"/>
              <a:t> </a:t>
            </a:r>
            <a:r>
              <a:rPr lang="nb-NO" dirty="0" err="1"/>
              <a:t>teachers</a:t>
            </a:r>
            <a:r>
              <a:rPr lang="nb-NO" dirty="0"/>
              <a:t> </a:t>
            </a:r>
            <a:r>
              <a:rPr lang="nb-NO" dirty="0" err="1"/>
              <a:t>with</a:t>
            </a:r>
            <a:r>
              <a:rPr lang="nb-NO" dirty="0"/>
              <a:t> </a:t>
            </a:r>
            <a:r>
              <a:rPr lang="nb-NO" dirty="0" err="1"/>
              <a:t>such</a:t>
            </a:r>
            <a:r>
              <a:rPr lang="nb-NO" dirty="0"/>
              <a:t> </a:t>
            </a:r>
            <a:r>
              <a:rPr lang="nb-NO" dirty="0" err="1"/>
              <a:t>teaching</a:t>
            </a:r>
            <a:r>
              <a:rPr lang="nb-NO" dirty="0"/>
              <a:t> material, to guide </a:t>
            </a:r>
            <a:r>
              <a:rPr lang="nb-NO" dirty="0" err="1"/>
              <a:t>them</a:t>
            </a:r>
            <a:r>
              <a:rPr lang="nb-NO" dirty="0"/>
              <a:t> in </a:t>
            </a:r>
            <a:r>
              <a:rPr lang="nb-NO" dirty="0" err="1"/>
              <a:t>deciding</a:t>
            </a:r>
            <a:r>
              <a:rPr lang="nb-NO" dirty="0"/>
              <a:t> </a:t>
            </a:r>
            <a:r>
              <a:rPr lang="nb-NO" dirty="0" err="1"/>
              <a:t>which</a:t>
            </a:r>
            <a:r>
              <a:rPr lang="nb-NO" dirty="0"/>
              <a:t> </a:t>
            </a:r>
            <a:r>
              <a:rPr lang="nb-NO" dirty="0" err="1"/>
              <a:t>teaching</a:t>
            </a:r>
            <a:r>
              <a:rPr lang="nb-NO" dirty="0"/>
              <a:t> material is best </a:t>
            </a:r>
            <a:r>
              <a:rPr lang="nb-NO" dirty="0" err="1"/>
              <a:t>suitable</a:t>
            </a:r>
            <a:r>
              <a:rPr lang="nb-NO" dirty="0"/>
              <a:t> for </a:t>
            </a:r>
            <a:r>
              <a:rPr lang="nb-NO" dirty="0" err="1"/>
              <a:t>them</a:t>
            </a:r>
            <a:r>
              <a:rPr lang="nb-NO" dirty="0"/>
              <a:t>, and to make </a:t>
            </a:r>
            <a:r>
              <a:rPr lang="nb-NO" dirty="0" err="1"/>
              <a:t>them</a:t>
            </a:r>
            <a:r>
              <a:rPr lang="nb-NO" dirty="0"/>
              <a:t> </a:t>
            </a:r>
            <a:r>
              <a:rPr lang="nb-NO" dirty="0" err="1"/>
              <a:t>feel</a:t>
            </a:r>
            <a:r>
              <a:rPr lang="nb-NO" dirty="0"/>
              <a:t> </a:t>
            </a:r>
            <a:r>
              <a:rPr lang="nb-NO" dirty="0" err="1"/>
              <a:t>that</a:t>
            </a:r>
            <a:r>
              <a:rPr lang="nb-NO" dirty="0"/>
              <a:t> </a:t>
            </a:r>
            <a:r>
              <a:rPr lang="nb-NO" dirty="0" err="1"/>
              <a:t>they</a:t>
            </a:r>
            <a:r>
              <a:rPr lang="nb-NO" dirty="0"/>
              <a:t> </a:t>
            </a:r>
            <a:r>
              <a:rPr lang="nb-NO" dirty="0" err="1"/>
              <a:t>can</a:t>
            </a:r>
            <a:r>
              <a:rPr lang="nb-NO" dirty="0"/>
              <a:t> </a:t>
            </a:r>
            <a:r>
              <a:rPr lang="nb-NO" dirty="0" err="1"/>
              <a:t>teach</a:t>
            </a:r>
            <a:r>
              <a:rPr lang="nb-NO" dirty="0"/>
              <a:t> </a:t>
            </a:r>
            <a:r>
              <a:rPr lang="nb-NO" dirty="0" err="1"/>
              <a:t>about</a:t>
            </a:r>
            <a:r>
              <a:rPr lang="nb-NO" dirty="0"/>
              <a:t> </a:t>
            </a:r>
            <a:r>
              <a:rPr lang="nb-NO" dirty="0" err="1"/>
              <a:t>the</a:t>
            </a:r>
            <a:r>
              <a:rPr lang="nb-NO" dirty="0"/>
              <a:t> </a:t>
            </a:r>
            <a:r>
              <a:rPr lang="nb-NO" dirty="0" err="1"/>
              <a:t>circular</a:t>
            </a:r>
            <a:r>
              <a:rPr lang="nb-NO" dirty="0"/>
              <a:t> </a:t>
            </a:r>
            <a:r>
              <a:rPr lang="nb-NO" dirty="0" err="1"/>
              <a:t>economy</a:t>
            </a:r>
            <a:r>
              <a:rPr lang="nb-NO" dirty="0"/>
              <a:t> </a:t>
            </a:r>
            <a:r>
              <a:rPr lang="nb-NO" dirty="0" err="1"/>
              <a:t>without</a:t>
            </a:r>
            <a:r>
              <a:rPr lang="nb-NO" dirty="0"/>
              <a:t> </a:t>
            </a:r>
            <a:r>
              <a:rPr lang="nb-NO" dirty="0" err="1"/>
              <a:t>them</a:t>
            </a:r>
            <a:r>
              <a:rPr lang="nb-NO" dirty="0"/>
              <a:t> </a:t>
            </a:r>
            <a:r>
              <a:rPr lang="nb-NO" dirty="0" err="1"/>
              <a:t>being</a:t>
            </a:r>
            <a:r>
              <a:rPr lang="nb-NO" dirty="0"/>
              <a:t> </a:t>
            </a:r>
            <a:r>
              <a:rPr lang="nb-NO" dirty="0" err="1"/>
              <a:t>experts</a:t>
            </a:r>
            <a:r>
              <a:rPr lang="nb-NO" dirty="0"/>
              <a:t> </a:t>
            </a:r>
            <a:r>
              <a:rPr lang="nb-NO" dirty="0" err="1"/>
              <a:t>themselves</a:t>
            </a:r>
            <a:r>
              <a:rPr lang="nb-NO" dirty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054002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791CA4-B0FC-0D40-921B-E73900C820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SCORE </a:t>
            </a:r>
            <a:r>
              <a:rPr lang="nb-NO" dirty="0" err="1"/>
              <a:t>teaching</a:t>
            </a:r>
            <a:r>
              <a:rPr lang="nb-NO" dirty="0"/>
              <a:t> material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8FAE6A-7117-A110-D04A-30BA5119FD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93836"/>
          </a:xfrm>
        </p:spPr>
        <p:txBody>
          <a:bodyPr>
            <a:normAutofit fontScale="77500" lnSpcReduction="20000"/>
          </a:bodyPr>
          <a:lstStyle/>
          <a:p>
            <a:r>
              <a:rPr lang="nb-NO" dirty="0"/>
              <a:t>In order to </a:t>
            </a:r>
            <a:r>
              <a:rPr lang="nb-NO" dirty="0" err="1"/>
              <a:t>achieve</a:t>
            </a:r>
            <a:r>
              <a:rPr lang="nb-NO" dirty="0"/>
              <a:t> </a:t>
            </a:r>
            <a:r>
              <a:rPr lang="nb-NO" dirty="0" err="1"/>
              <a:t>these</a:t>
            </a:r>
            <a:r>
              <a:rPr lang="nb-NO" dirty="0"/>
              <a:t> goals, </a:t>
            </a:r>
            <a:r>
              <a:rPr lang="nb-NO" dirty="0" err="1"/>
              <a:t>the</a:t>
            </a:r>
            <a:r>
              <a:rPr lang="nb-NO" dirty="0"/>
              <a:t> SCORE </a:t>
            </a:r>
            <a:r>
              <a:rPr lang="nb-NO" dirty="0" err="1"/>
              <a:t>platform</a:t>
            </a:r>
            <a:r>
              <a:rPr lang="nb-NO" dirty="0"/>
              <a:t> </a:t>
            </a:r>
            <a:r>
              <a:rPr lang="nb-NO" dirty="0" err="1"/>
              <a:t>provides</a:t>
            </a:r>
            <a:r>
              <a:rPr lang="nb-NO" dirty="0"/>
              <a:t> </a:t>
            </a:r>
            <a:r>
              <a:rPr lang="nb-NO" dirty="0" err="1"/>
              <a:t>teachers</a:t>
            </a:r>
            <a:r>
              <a:rPr lang="nb-NO" dirty="0"/>
              <a:t> </a:t>
            </a:r>
            <a:r>
              <a:rPr lang="nb-NO" dirty="0" err="1"/>
              <a:t>with</a:t>
            </a:r>
            <a:r>
              <a:rPr lang="nb-NO" dirty="0"/>
              <a:t> </a:t>
            </a:r>
            <a:r>
              <a:rPr lang="nb-NO" dirty="0" err="1"/>
              <a:t>two</a:t>
            </a:r>
            <a:r>
              <a:rPr lang="nb-NO" dirty="0"/>
              <a:t> types of </a:t>
            </a:r>
            <a:r>
              <a:rPr lang="nb-NO" dirty="0" err="1"/>
              <a:t>teaching</a:t>
            </a:r>
            <a:r>
              <a:rPr lang="nb-NO" dirty="0"/>
              <a:t> material, all </a:t>
            </a:r>
            <a:r>
              <a:rPr lang="nb-NO" dirty="0" err="1"/>
              <a:t>freely</a:t>
            </a:r>
            <a:r>
              <a:rPr lang="nb-NO" dirty="0"/>
              <a:t> </a:t>
            </a:r>
            <a:r>
              <a:rPr lang="nb-NO" dirty="0" err="1"/>
              <a:t>available</a:t>
            </a:r>
            <a:r>
              <a:rPr lang="nb-NO" dirty="0"/>
              <a:t> </a:t>
            </a:r>
            <a:r>
              <a:rPr lang="nb-NO" dirty="0" err="1"/>
              <a:t>without</a:t>
            </a:r>
            <a:r>
              <a:rPr lang="nb-NO" dirty="0"/>
              <a:t> </a:t>
            </a:r>
            <a:r>
              <a:rPr lang="nb-NO" dirty="0" err="1"/>
              <a:t>the</a:t>
            </a:r>
            <a:r>
              <a:rPr lang="nb-NO" dirty="0"/>
              <a:t> </a:t>
            </a:r>
            <a:r>
              <a:rPr lang="nb-NO" dirty="0" err="1"/>
              <a:t>need</a:t>
            </a:r>
            <a:r>
              <a:rPr lang="nb-NO" dirty="0"/>
              <a:t> to register.</a:t>
            </a:r>
          </a:p>
          <a:p>
            <a:r>
              <a:rPr lang="nb-NO" dirty="0"/>
              <a:t>On </a:t>
            </a:r>
            <a:r>
              <a:rPr lang="nb-NO" dirty="0" err="1"/>
              <a:t>the</a:t>
            </a:r>
            <a:r>
              <a:rPr lang="nb-NO" dirty="0"/>
              <a:t> </a:t>
            </a:r>
            <a:r>
              <a:rPr lang="nb-NO" dirty="0" err="1"/>
              <a:t>platform</a:t>
            </a:r>
            <a:r>
              <a:rPr lang="nb-NO" dirty="0"/>
              <a:t>, </a:t>
            </a:r>
            <a:r>
              <a:rPr lang="nb-NO" dirty="0">
                <a:solidFill>
                  <a:srgbClr val="00B050"/>
                </a:solidFill>
              </a:rPr>
              <a:t>Learning Blocks </a:t>
            </a:r>
            <a:r>
              <a:rPr lang="nb-NO" dirty="0" err="1"/>
              <a:t>are</a:t>
            </a:r>
            <a:r>
              <a:rPr lang="nb-NO" dirty="0"/>
              <a:t> </a:t>
            </a:r>
            <a:r>
              <a:rPr lang="nb-NO" dirty="0" err="1"/>
              <a:t>available</a:t>
            </a:r>
            <a:r>
              <a:rPr lang="nb-NO" dirty="0"/>
              <a:t> </a:t>
            </a:r>
            <a:r>
              <a:rPr lang="nb-NO" dirty="0" err="1"/>
              <a:t>that</a:t>
            </a:r>
            <a:r>
              <a:rPr lang="nb-NO" dirty="0"/>
              <a:t> </a:t>
            </a:r>
            <a:r>
              <a:rPr lang="nb-NO" dirty="0" err="1"/>
              <a:t>consist</a:t>
            </a:r>
            <a:r>
              <a:rPr lang="nb-NO" dirty="0"/>
              <a:t> of </a:t>
            </a:r>
            <a:r>
              <a:rPr lang="nb-NO" dirty="0" err="1"/>
              <a:t>lectures</a:t>
            </a:r>
            <a:r>
              <a:rPr lang="nb-NO" dirty="0"/>
              <a:t>, videos, and </a:t>
            </a:r>
            <a:r>
              <a:rPr lang="nb-NO" dirty="0" err="1"/>
              <a:t>ideas</a:t>
            </a:r>
            <a:r>
              <a:rPr lang="nb-NO" dirty="0"/>
              <a:t> for </a:t>
            </a:r>
            <a:r>
              <a:rPr lang="nb-NO" dirty="0" err="1"/>
              <a:t>activities</a:t>
            </a:r>
            <a:r>
              <a:rPr lang="nb-NO" dirty="0"/>
              <a:t> </a:t>
            </a:r>
            <a:r>
              <a:rPr lang="nb-NO" dirty="0" err="1"/>
              <a:t>including</a:t>
            </a:r>
            <a:r>
              <a:rPr lang="nb-NO" dirty="0"/>
              <a:t> </a:t>
            </a:r>
            <a:r>
              <a:rPr lang="nb-NO" dirty="0" err="1"/>
              <a:t>excursions</a:t>
            </a:r>
            <a:r>
              <a:rPr lang="nb-NO" dirty="0"/>
              <a:t>, games and </a:t>
            </a:r>
            <a:r>
              <a:rPr lang="nb-NO" dirty="0" err="1"/>
              <a:t>events</a:t>
            </a:r>
            <a:r>
              <a:rPr lang="nb-NO" dirty="0"/>
              <a:t>, </a:t>
            </a:r>
            <a:r>
              <a:rPr lang="nb-NO" dirty="0" err="1"/>
              <a:t>that</a:t>
            </a:r>
            <a:r>
              <a:rPr lang="nb-NO" dirty="0"/>
              <a:t> </a:t>
            </a:r>
            <a:r>
              <a:rPr lang="nb-NO" dirty="0" err="1"/>
              <a:t>will</a:t>
            </a:r>
            <a:r>
              <a:rPr lang="nb-NO" dirty="0"/>
              <a:t> </a:t>
            </a:r>
            <a:r>
              <a:rPr lang="nb-NO" dirty="0" err="1"/>
              <a:t>engage</a:t>
            </a:r>
            <a:r>
              <a:rPr lang="nb-NO" dirty="0"/>
              <a:t> and </a:t>
            </a:r>
            <a:r>
              <a:rPr lang="nb-NO" dirty="0" err="1"/>
              <a:t>empower</a:t>
            </a:r>
            <a:r>
              <a:rPr lang="nb-NO" dirty="0"/>
              <a:t> students. </a:t>
            </a:r>
            <a:r>
              <a:rPr lang="nb-NO" dirty="0" err="1"/>
              <a:t>Some</a:t>
            </a:r>
            <a:r>
              <a:rPr lang="nb-NO" dirty="0"/>
              <a:t> </a:t>
            </a:r>
            <a:r>
              <a:rPr lang="nb-NO" dirty="0" err="1"/>
              <a:t>learning</a:t>
            </a:r>
            <a:r>
              <a:rPr lang="nb-NO" dirty="0"/>
              <a:t> </a:t>
            </a:r>
            <a:r>
              <a:rPr lang="nb-NO" dirty="0" err="1"/>
              <a:t>blocks</a:t>
            </a:r>
            <a:r>
              <a:rPr lang="nb-NO" dirty="0"/>
              <a:t> </a:t>
            </a:r>
            <a:r>
              <a:rPr lang="nb-NO" dirty="0" err="1"/>
              <a:t>also</a:t>
            </a:r>
            <a:r>
              <a:rPr lang="nb-NO" dirty="0"/>
              <a:t> </a:t>
            </a:r>
            <a:r>
              <a:rPr lang="nb-NO" dirty="0" err="1"/>
              <a:t>provide</a:t>
            </a:r>
            <a:r>
              <a:rPr lang="nb-NO" dirty="0"/>
              <a:t> </a:t>
            </a:r>
            <a:r>
              <a:rPr lang="nb-NO" dirty="0" err="1"/>
              <a:t>insight</a:t>
            </a:r>
            <a:r>
              <a:rPr lang="nb-NO" dirty="0"/>
              <a:t> in </a:t>
            </a:r>
            <a:r>
              <a:rPr lang="nb-NO" dirty="0" err="1"/>
              <a:t>how</a:t>
            </a:r>
            <a:r>
              <a:rPr lang="nb-NO" dirty="0"/>
              <a:t> to </a:t>
            </a:r>
            <a:r>
              <a:rPr lang="nb-NO" dirty="0" err="1"/>
              <a:t>address</a:t>
            </a:r>
            <a:r>
              <a:rPr lang="nb-NO" dirty="0"/>
              <a:t> students’ </a:t>
            </a:r>
            <a:r>
              <a:rPr lang="nb-NO" dirty="0" err="1"/>
              <a:t>emotions</a:t>
            </a:r>
            <a:r>
              <a:rPr lang="nb-NO" dirty="0"/>
              <a:t> </a:t>
            </a:r>
            <a:r>
              <a:rPr lang="nb-NO" dirty="0" err="1"/>
              <a:t>related</a:t>
            </a:r>
            <a:r>
              <a:rPr lang="nb-NO" dirty="0"/>
              <a:t> to sustainability </a:t>
            </a:r>
            <a:r>
              <a:rPr lang="nb-NO" dirty="0" err="1"/>
              <a:t>concerns</a:t>
            </a:r>
            <a:r>
              <a:rPr lang="nb-NO" dirty="0"/>
              <a:t> </a:t>
            </a:r>
            <a:r>
              <a:rPr lang="nb-NO" dirty="0" err="1"/>
              <a:t>they</a:t>
            </a:r>
            <a:r>
              <a:rPr lang="nb-NO" dirty="0"/>
              <a:t> </a:t>
            </a:r>
            <a:r>
              <a:rPr lang="nb-NO" dirty="0" err="1"/>
              <a:t>might</a:t>
            </a:r>
            <a:r>
              <a:rPr lang="nb-NO" dirty="0"/>
              <a:t> have, and to </a:t>
            </a:r>
            <a:r>
              <a:rPr lang="nb-NO" dirty="0" err="1"/>
              <a:t>tackle</a:t>
            </a:r>
            <a:r>
              <a:rPr lang="nb-NO" dirty="0"/>
              <a:t> </a:t>
            </a:r>
            <a:r>
              <a:rPr lang="nb-NO" dirty="0" err="1"/>
              <a:t>issues</a:t>
            </a:r>
            <a:r>
              <a:rPr lang="nb-NO" dirty="0"/>
              <a:t> like </a:t>
            </a:r>
            <a:r>
              <a:rPr lang="nb-NO" dirty="0" err="1"/>
              <a:t>eco-anxiety</a:t>
            </a:r>
            <a:r>
              <a:rPr lang="nb-NO" dirty="0"/>
              <a:t>, </a:t>
            </a:r>
            <a:r>
              <a:rPr lang="nb-NO" dirty="0" err="1"/>
              <a:t>which</a:t>
            </a:r>
            <a:r>
              <a:rPr lang="nb-NO" dirty="0"/>
              <a:t> </a:t>
            </a:r>
            <a:r>
              <a:rPr lang="nb-NO" dirty="0" err="1"/>
              <a:t>happens</a:t>
            </a:r>
            <a:r>
              <a:rPr lang="nb-NO" dirty="0"/>
              <a:t> </a:t>
            </a:r>
            <a:r>
              <a:rPr lang="nb-NO" dirty="0" err="1"/>
              <a:t>when</a:t>
            </a:r>
            <a:r>
              <a:rPr lang="nb-NO" dirty="0"/>
              <a:t> </a:t>
            </a:r>
            <a:r>
              <a:rPr lang="nb-NO" dirty="0" err="1"/>
              <a:t>fear</a:t>
            </a:r>
            <a:r>
              <a:rPr lang="nb-NO" dirty="0"/>
              <a:t> for sustainability </a:t>
            </a:r>
            <a:r>
              <a:rPr lang="nb-NO" dirty="0" err="1"/>
              <a:t>crises</a:t>
            </a:r>
            <a:r>
              <a:rPr lang="nb-NO" dirty="0"/>
              <a:t> </a:t>
            </a:r>
            <a:r>
              <a:rPr lang="nb-NO" dirty="0" err="1"/>
              <a:t>may</a:t>
            </a:r>
            <a:r>
              <a:rPr lang="nb-NO" dirty="0"/>
              <a:t> lead to </a:t>
            </a:r>
            <a:r>
              <a:rPr lang="nb-NO" dirty="0" err="1"/>
              <a:t>frustration</a:t>
            </a:r>
            <a:r>
              <a:rPr lang="nb-NO" dirty="0"/>
              <a:t> and </a:t>
            </a:r>
            <a:r>
              <a:rPr lang="nb-NO" dirty="0" err="1"/>
              <a:t>apathy</a:t>
            </a:r>
            <a:r>
              <a:rPr lang="nb-NO" dirty="0"/>
              <a:t>.</a:t>
            </a:r>
          </a:p>
          <a:p>
            <a:r>
              <a:rPr lang="nb-NO" dirty="0"/>
              <a:t>The </a:t>
            </a:r>
            <a:r>
              <a:rPr lang="nb-NO" dirty="0" err="1"/>
              <a:t>platform</a:t>
            </a:r>
            <a:r>
              <a:rPr lang="nb-NO" dirty="0"/>
              <a:t> </a:t>
            </a:r>
            <a:r>
              <a:rPr lang="nb-NO" dirty="0" err="1"/>
              <a:t>also</a:t>
            </a:r>
            <a:r>
              <a:rPr lang="nb-NO" dirty="0"/>
              <a:t> </a:t>
            </a:r>
            <a:r>
              <a:rPr lang="nb-NO" dirty="0" err="1"/>
              <a:t>provides</a:t>
            </a:r>
            <a:r>
              <a:rPr lang="nb-NO" dirty="0"/>
              <a:t> </a:t>
            </a:r>
            <a:r>
              <a:rPr lang="nb-NO" dirty="0" err="1"/>
              <a:t>access</a:t>
            </a:r>
            <a:r>
              <a:rPr lang="nb-NO" dirty="0"/>
              <a:t> to </a:t>
            </a:r>
            <a:r>
              <a:rPr lang="nb-NO" dirty="0">
                <a:solidFill>
                  <a:srgbClr val="00B050"/>
                </a:solidFill>
              </a:rPr>
              <a:t>Challenges</a:t>
            </a:r>
            <a:r>
              <a:rPr lang="nb-NO" dirty="0"/>
              <a:t>, </a:t>
            </a:r>
            <a:r>
              <a:rPr lang="nb-NO" dirty="0" err="1"/>
              <a:t>which</a:t>
            </a:r>
            <a:r>
              <a:rPr lang="nb-NO" dirty="0"/>
              <a:t> </a:t>
            </a:r>
            <a:r>
              <a:rPr lang="nb-NO" dirty="0" err="1"/>
              <a:t>consist</a:t>
            </a:r>
            <a:r>
              <a:rPr lang="nb-NO" dirty="0"/>
              <a:t> of </a:t>
            </a:r>
            <a:r>
              <a:rPr lang="nb-NO" dirty="0" err="1"/>
              <a:t>several</a:t>
            </a:r>
            <a:r>
              <a:rPr lang="nb-NO" dirty="0"/>
              <a:t> Learning Blocks </a:t>
            </a:r>
            <a:r>
              <a:rPr lang="nb-NO" dirty="0" err="1"/>
              <a:t>combined</a:t>
            </a:r>
            <a:r>
              <a:rPr lang="nb-NO" dirty="0"/>
              <a:t>, and </a:t>
            </a:r>
            <a:r>
              <a:rPr lang="nb-NO" dirty="0" err="1"/>
              <a:t>are</a:t>
            </a:r>
            <a:r>
              <a:rPr lang="nb-NO" dirty="0"/>
              <a:t> </a:t>
            </a:r>
            <a:r>
              <a:rPr lang="nb-NO" dirty="0" err="1"/>
              <a:t>mostly</a:t>
            </a:r>
            <a:r>
              <a:rPr lang="nb-NO" dirty="0"/>
              <a:t> </a:t>
            </a:r>
            <a:r>
              <a:rPr lang="nb-NO" dirty="0" err="1"/>
              <a:t>based</a:t>
            </a:r>
            <a:r>
              <a:rPr lang="nb-NO" dirty="0"/>
              <a:t> </a:t>
            </a:r>
            <a:r>
              <a:rPr lang="nb-NO" dirty="0" err="1"/>
              <a:t>on</a:t>
            </a:r>
            <a:r>
              <a:rPr lang="nb-NO" dirty="0"/>
              <a:t> a hand-</a:t>
            </a:r>
            <a:r>
              <a:rPr lang="nb-NO" dirty="0" err="1"/>
              <a:t>on</a:t>
            </a:r>
            <a:r>
              <a:rPr lang="nb-NO" dirty="0"/>
              <a:t> design </a:t>
            </a:r>
            <a:r>
              <a:rPr lang="nb-NO" dirty="0" err="1"/>
              <a:t>approach</a:t>
            </a:r>
            <a:r>
              <a:rPr lang="nb-NO" dirty="0"/>
              <a:t> </a:t>
            </a:r>
            <a:r>
              <a:rPr lang="nb-NO" dirty="0" err="1"/>
              <a:t>which</a:t>
            </a:r>
            <a:r>
              <a:rPr lang="nb-NO" dirty="0"/>
              <a:t> </a:t>
            </a:r>
            <a:r>
              <a:rPr lang="nb-NO" dirty="0" err="1"/>
              <a:t>combine</a:t>
            </a:r>
            <a:r>
              <a:rPr lang="nb-NO" dirty="0"/>
              <a:t> </a:t>
            </a:r>
            <a:r>
              <a:rPr lang="nb-NO" dirty="0" err="1"/>
              <a:t>knowledge</a:t>
            </a:r>
            <a:r>
              <a:rPr lang="nb-NO" dirty="0"/>
              <a:t>, </a:t>
            </a:r>
            <a:r>
              <a:rPr lang="nb-NO" dirty="0" err="1"/>
              <a:t>insight</a:t>
            </a:r>
            <a:r>
              <a:rPr lang="nb-NO" dirty="0"/>
              <a:t> and </a:t>
            </a:r>
            <a:r>
              <a:rPr lang="nb-NO" dirty="0" err="1"/>
              <a:t>creativity</a:t>
            </a:r>
            <a:r>
              <a:rPr lang="nb-NO" dirty="0"/>
              <a:t> to </a:t>
            </a:r>
            <a:r>
              <a:rPr lang="nb-NO" dirty="0" err="1"/>
              <a:t>address</a:t>
            </a:r>
            <a:r>
              <a:rPr lang="nb-NO" dirty="0"/>
              <a:t> </a:t>
            </a:r>
            <a:r>
              <a:rPr lang="nb-NO" dirty="0" err="1"/>
              <a:t>circular</a:t>
            </a:r>
            <a:r>
              <a:rPr lang="nb-NO" dirty="0"/>
              <a:t> </a:t>
            </a:r>
            <a:r>
              <a:rPr lang="nb-NO" dirty="0" err="1"/>
              <a:t>challenges</a:t>
            </a:r>
            <a:r>
              <a:rPr lang="nb-NO" dirty="0"/>
              <a:t>. The </a:t>
            </a:r>
            <a:r>
              <a:rPr lang="nb-NO" dirty="0" err="1"/>
              <a:t>can</a:t>
            </a:r>
            <a:r>
              <a:rPr lang="nb-NO" dirty="0"/>
              <a:t> be </a:t>
            </a:r>
            <a:r>
              <a:rPr lang="nb-NO" dirty="0" err="1"/>
              <a:t>engaging</a:t>
            </a:r>
            <a:r>
              <a:rPr lang="nb-NO" dirty="0"/>
              <a:t> and </a:t>
            </a:r>
            <a:r>
              <a:rPr lang="nb-NO" dirty="0" err="1"/>
              <a:t>empowering</a:t>
            </a:r>
            <a:r>
              <a:rPr lang="nb-NO" dirty="0"/>
              <a:t> </a:t>
            </a:r>
            <a:r>
              <a:rPr lang="nb-NO" dirty="0" err="1"/>
              <a:t>ways</a:t>
            </a:r>
            <a:r>
              <a:rPr lang="nb-NO" dirty="0"/>
              <a:t> for </a:t>
            </a:r>
            <a:r>
              <a:rPr lang="nb-NO" dirty="0" err="1"/>
              <a:t>young</a:t>
            </a:r>
            <a:r>
              <a:rPr lang="nb-NO" dirty="0"/>
              <a:t> students to </a:t>
            </a:r>
            <a:r>
              <a:rPr lang="nb-NO" dirty="0" err="1"/>
              <a:t>learn</a:t>
            </a:r>
            <a:r>
              <a:rPr lang="nb-NO" dirty="0"/>
              <a:t> </a:t>
            </a:r>
            <a:r>
              <a:rPr lang="nb-NO" dirty="0" err="1"/>
              <a:t>about</a:t>
            </a:r>
            <a:r>
              <a:rPr lang="nb-NO" dirty="0"/>
              <a:t> </a:t>
            </a:r>
            <a:r>
              <a:rPr lang="nb-NO" dirty="0" err="1"/>
              <a:t>the</a:t>
            </a:r>
            <a:r>
              <a:rPr lang="nb-NO" dirty="0"/>
              <a:t> </a:t>
            </a:r>
            <a:r>
              <a:rPr lang="nb-NO" dirty="0" err="1"/>
              <a:t>circular</a:t>
            </a:r>
            <a:r>
              <a:rPr lang="nb-NO" dirty="0"/>
              <a:t> </a:t>
            </a:r>
            <a:r>
              <a:rPr lang="nb-NO" dirty="0" err="1"/>
              <a:t>economy</a:t>
            </a:r>
            <a:endParaRPr lang="nb-NO" dirty="0"/>
          </a:p>
          <a:p>
            <a:r>
              <a:rPr lang="nb-NO" dirty="0" err="1"/>
              <a:t>Lastly</a:t>
            </a:r>
            <a:r>
              <a:rPr lang="nb-NO" dirty="0"/>
              <a:t>, </a:t>
            </a:r>
            <a:r>
              <a:rPr lang="nb-NO" dirty="0" err="1"/>
              <a:t>the</a:t>
            </a:r>
            <a:r>
              <a:rPr lang="nb-NO" dirty="0"/>
              <a:t> SCORE </a:t>
            </a:r>
            <a:r>
              <a:rPr lang="nb-NO" dirty="0" err="1"/>
              <a:t>platform</a:t>
            </a:r>
            <a:r>
              <a:rPr lang="nb-NO" dirty="0"/>
              <a:t> </a:t>
            </a:r>
            <a:r>
              <a:rPr lang="nb-NO" dirty="0" err="1"/>
              <a:t>provides</a:t>
            </a:r>
            <a:r>
              <a:rPr lang="nb-NO" dirty="0"/>
              <a:t> a </a:t>
            </a:r>
            <a:r>
              <a:rPr lang="nb-NO" dirty="0" err="1"/>
              <a:t>way</a:t>
            </a:r>
            <a:r>
              <a:rPr lang="nb-NO" dirty="0"/>
              <a:t> to be in </a:t>
            </a:r>
            <a:r>
              <a:rPr lang="nb-NO" dirty="0" err="1"/>
              <a:t>contact</a:t>
            </a:r>
            <a:r>
              <a:rPr lang="nb-NO" dirty="0"/>
              <a:t> </a:t>
            </a:r>
            <a:r>
              <a:rPr lang="nb-NO" dirty="0" err="1"/>
              <a:t>with</a:t>
            </a:r>
            <a:r>
              <a:rPr lang="nb-NO" dirty="0"/>
              <a:t> a </a:t>
            </a:r>
            <a:r>
              <a:rPr lang="nb-NO" dirty="0" err="1"/>
              <a:t>community</a:t>
            </a:r>
            <a:r>
              <a:rPr lang="nb-NO" dirty="0"/>
              <a:t> of </a:t>
            </a:r>
            <a:r>
              <a:rPr lang="nb-NO" dirty="0" err="1"/>
              <a:t>teachers</a:t>
            </a:r>
            <a:r>
              <a:rPr lang="nb-NO" dirty="0"/>
              <a:t> </a:t>
            </a:r>
            <a:r>
              <a:rPr lang="nb-NO" dirty="0" err="1"/>
              <a:t>across</a:t>
            </a:r>
            <a:r>
              <a:rPr lang="nb-NO" dirty="0"/>
              <a:t> Europe, </a:t>
            </a:r>
            <a:r>
              <a:rPr lang="nb-NO" dirty="0" err="1"/>
              <a:t>which</a:t>
            </a:r>
            <a:r>
              <a:rPr lang="nb-NO" dirty="0"/>
              <a:t> </a:t>
            </a:r>
            <a:r>
              <a:rPr lang="nb-NO" dirty="0" err="1"/>
              <a:t>can</a:t>
            </a:r>
            <a:r>
              <a:rPr lang="nb-NO" dirty="0"/>
              <a:t> be </a:t>
            </a:r>
            <a:r>
              <a:rPr lang="nb-NO" dirty="0" err="1"/>
              <a:t>useful</a:t>
            </a:r>
            <a:r>
              <a:rPr lang="nb-NO" dirty="0"/>
              <a:t> to </a:t>
            </a:r>
            <a:r>
              <a:rPr lang="nb-NO" dirty="0" err="1"/>
              <a:t>exchange</a:t>
            </a:r>
            <a:r>
              <a:rPr lang="nb-NO" dirty="0"/>
              <a:t> </a:t>
            </a:r>
            <a:r>
              <a:rPr lang="nb-NO" dirty="0" err="1"/>
              <a:t>ideas</a:t>
            </a:r>
            <a:r>
              <a:rPr lang="nb-NO" dirty="0"/>
              <a:t>, </a:t>
            </a:r>
            <a:r>
              <a:rPr lang="nb-NO" dirty="0" err="1"/>
              <a:t>experiences</a:t>
            </a:r>
            <a:r>
              <a:rPr lang="nb-NO" dirty="0"/>
              <a:t> and feedback to </a:t>
            </a:r>
            <a:r>
              <a:rPr lang="nb-NO" dirty="0" err="1"/>
              <a:t>other</a:t>
            </a:r>
            <a:r>
              <a:rPr lang="nb-NO" dirty="0"/>
              <a:t> </a:t>
            </a:r>
            <a:r>
              <a:rPr lang="nb-NO" dirty="0" err="1"/>
              <a:t>engaged</a:t>
            </a:r>
            <a:r>
              <a:rPr lang="nb-NO" dirty="0"/>
              <a:t> </a:t>
            </a:r>
            <a:r>
              <a:rPr lang="nb-NO" dirty="0" err="1"/>
              <a:t>teachers</a:t>
            </a:r>
            <a:r>
              <a:rPr lang="nb-NO" dirty="0"/>
              <a:t> </a:t>
            </a:r>
            <a:r>
              <a:rPr lang="nb-NO" dirty="0" err="1"/>
              <a:t>that</a:t>
            </a:r>
            <a:r>
              <a:rPr lang="nb-NO" dirty="0"/>
              <a:t> </a:t>
            </a:r>
            <a:r>
              <a:rPr lang="nb-NO" dirty="0" err="1"/>
              <a:t>share</a:t>
            </a:r>
            <a:r>
              <a:rPr lang="nb-NO" dirty="0"/>
              <a:t> </a:t>
            </a:r>
            <a:r>
              <a:rPr lang="nb-NO" dirty="0" err="1"/>
              <a:t>the</a:t>
            </a:r>
            <a:r>
              <a:rPr lang="nb-NO" dirty="0"/>
              <a:t> </a:t>
            </a:r>
            <a:r>
              <a:rPr lang="nb-NO" dirty="0" err="1"/>
              <a:t>ambition</a:t>
            </a:r>
            <a:r>
              <a:rPr lang="nb-NO" dirty="0"/>
              <a:t> to </a:t>
            </a:r>
            <a:r>
              <a:rPr lang="nb-NO" dirty="0" err="1"/>
              <a:t>educate</a:t>
            </a:r>
            <a:r>
              <a:rPr lang="nb-NO" dirty="0"/>
              <a:t> a </a:t>
            </a:r>
            <a:r>
              <a:rPr lang="nb-NO" dirty="0" err="1"/>
              <a:t>new</a:t>
            </a:r>
            <a:r>
              <a:rPr lang="nb-NO" dirty="0"/>
              <a:t> </a:t>
            </a:r>
            <a:r>
              <a:rPr lang="nb-NO" dirty="0" err="1"/>
              <a:t>generation</a:t>
            </a:r>
            <a:r>
              <a:rPr lang="nb-NO" dirty="0"/>
              <a:t> </a:t>
            </a:r>
            <a:r>
              <a:rPr lang="nb-NO" dirty="0" err="1"/>
              <a:t>with</a:t>
            </a:r>
            <a:r>
              <a:rPr lang="nb-NO" dirty="0"/>
              <a:t> </a:t>
            </a:r>
            <a:r>
              <a:rPr lang="nb-NO" dirty="0" err="1"/>
              <a:t>awareness</a:t>
            </a:r>
            <a:r>
              <a:rPr lang="nb-NO" dirty="0"/>
              <a:t> </a:t>
            </a:r>
            <a:r>
              <a:rPr lang="nb-NO" dirty="0" err="1"/>
              <a:t>about</a:t>
            </a:r>
            <a:r>
              <a:rPr lang="nb-NO" dirty="0"/>
              <a:t> </a:t>
            </a:r>
            <a:r>
              <a:rPr lang="nb-NO" dirty="0" err="1"/>
              <a:t>circular</a:t>
            </a:r>
            <a:r>
              <a:rPr lang="nb-NO" dirty="0"/>
              <a:t> </a:t>
            </a:r>
            <a:r>
              <a:rPr lang="nb-NO" dirty="0" err="1"/>
              <a:t>principles</a:t>
            </a:r>
            <a:r>
              <a:rPr lang="nb-NO" dirty="0"/>
              <a:t> and </a:t>
            </a:r>
            <a:r>
              <a:rPr lang="nb-NO" dirty="0" err="1"/>
              <a:t>the</a:t>
            </a:r>
            <a:r>
              <a:rPr lang="nb-NO" dirty="0"/>
              <a:t> </a:t>
            </a:r>
            <a:r>
              <a:rPr lang="nb-NO" dirty="0" err="1"/>
              <a:t>ability</a:t>
            </a:r>
            <a:r>
              <a:rPr lang="nb-NO" dirty="0"/>
              <a:t> to </a:t>
            </a:r>
            <a:r>
              <a:rPr lang="nb-NO" dirty="0" err="1"/>
              <a:t>act</a:t>
            </a:r>
            <a:r>
              <a:rPr lang="nb-NO" dirty="0"/>
              <a:t> </a:t>
            </a:r>
            <a:r>
              <a:rPr lang="nb-NO" dirty="0" err="1"/>
              <a:t>according</a:t>
            </a:r>
            <a:r>
              <a:rPr lang="nb-NO" dirty="0"/>
              <a:t> to </a:t>
            </a:r>
            <a:r>
              <a:rPr lang="nb-NO" dirty="0" err="1"/>
              <a:t>them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760500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925</Words>
  <Application>Microsoft Office PowerPoint</Application>
  <PresentationFormat>Grand écran</PresentationFormat>
  <Paragraphs>33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An introduction to Teaching Circular Economy</vt:lpstr>
      <vt:lpstr>What is the circular economy?</vt:lpstr>
      <vt:lpstr>The use of the term Circular economy</vt:lpstr>
      <vt:lpstr>The circular economy around us (or not?)</vt:lpstr>
      <vt:lpstr>Teaching the circular economy</vt:lpstr>
      <vt:lpstr>Teachers’ responsibility</vt:lpstr>
      <vt:lpstr>SCORE teaching material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introduction to the Circular Economy</dc:title>
  <dc:creator>Casper Boks</dc:creator>
  <cp:lastModifiedBy>MEJRI Issam</cp:lastModifiedBy>
  <cp:revision>2</cp:revision>
  <dcterms:created xsi:type="dcterms:W3CDTF">2023-11-22T11:25:03Z</dcterms:created>
  <dcterms:modified xsi:type="dcterms:W3CDTF">2023-11-30T22:30:19Z</dcterms:modified>
</cp:coreProperties>
</file>