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14"/>
  </p:notesMasterIdLst>
  <p:handoutMasterIdLst>
    <p:handoutMasterId r:id="rId15"/>
  </p:handoutMasterIdLst>
  <p:sldIdLst>
    <p:sldId id="256" r:id="rId2"/>
    <p:sldId id="427" r:id="rId3"/>
    <p:sldId id="444" r:id="rId4"/>
    <p:sldId id="447" r:id="rId5"/>
    <p:sldId id="430" r:id="rId6"/>
    <p:sldId id="408" r:id="rId7"/>
    <p:sldId id="401" r:id="rId8"/>
    <p:sldId id="440" r:id="rId9"/>
    <p:sldId id="439" r:id="rId10"/>
    <p:sldId id="442" r:id="rId11"/>
    <p:sldId id="443" r:id="rId12"/>
    <p:sldId id="425" r:id="rId13"/>
  </p:sldIdLst>
  <p:sldSz cx="12488863" cy="7024688"/>
  <p:notesSz cx="6858000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Section par défaut" id="{57501466-B673-4442-8EC1-AAFD33235D55}">
          <p14:sldIdLst>
            <p14:sldId id="256"/>
            <p14:sldId id="427"/>
            <p14:sldId id="444"/>
            <p14:sldId id="447"/>
            <p14:sldId id="430"/>
            <p14:sldId id="408"/>
            <p14:sldId id="401"/>
            <p14:sldId id="440"/>
            <p14:sldId id="439"/>
            <p14:sldId id="442"/>
            <p14:sldId id="443"/>
            <p14:sldId id="42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755">
          <p15:clr>
            <a:srgbClr val="A4A3A4"/>
          </p15:clr>
        </p15:guide>
        <p15:guide id="2" pos="441">
          <p15:clr>
            <a:srgbClr val="A4A3A4"/>
          </p15:clr>
        </p15:guide>
        <p15:guide id="3" orient="horz" pos="897">
          <p15:clr>
            <a:srgbClr val="A4A3A4"/>
          </p15:clr>
        </p15:guide>
        <p15:guide id="4" pos="3344">
          <p15:clr>
            <a:srgbClr val="A4A3A4"/>
          </p15:clr>
        </p15:guide>
        <p15:guide id="5" pos="3752">
          <p15:clr>
            <a:srgbClr val="A4A3A4"/>
          </p15:clr>
        </p15:guide>
        <p15:guide id="6" pos="7562">
          <p15:clr>
            <a:srgbClr val="A4A3A4"/>
          </p15:clr>
        </p15:guide>
        <p15:guide id="7" pos="425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OUADI" initials="A" lastIdx="1" clrIdx="0">
    <p:extLst>
      <p:ext uri="{19B8F6BF-5375-455C-9EA6-DF929625EA0E}">
        <p15:presenceInfo xmlns:p15="http://schemas.microsoft.com/office/powerpoint/2012/main" userId="AOUAD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C1776F"/>
    <a:srgbClr val="215A77"/>
    <a:srgbClr val="C9DC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C86E980-45EA-443C-A877-419BE2C6A4F5}">
  <a:tblStyle styleId="{FC86E980-45EA-443C-A877-419BE2C6A4F5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>
          <a:top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TxStyle/>
      <a:tcStyle>
        <a:tcBdr/>
      </a:tcStyle>
    </a:band2V>
    <a:lastCol>
      <a:tcTxStyle b="on" i="off"/>
      <a:tcStyle>
        <a:tcBdr>
          <a:lef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lastCol>
    <a:firstCol>
      <a:tcTxStyle b="on" i="off"/>
      <a:tcStyle>
        <a:tcBdr>
          <a:lef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firstCol>
    <a:lastRow>
      <a:tcTxStyle b="on" i="off"/>
      <a:tcStyle>
        <a:tcBdr>
          <a:lef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lef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accent3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A111915-BE36-4E01-A7E5-04B1672EAD32}" styleName="Style léger 2 - Accentuation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2DE63D5-997A-4646-A377-4702673A728D}" styleName="Style léger 2 - Accentuation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8FB837D-C827-4EFA-A057-4D05807E0F7C}" styleName="Style à thème 1 - Accentuation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06799F8-075E-4A3A-A7F6-7FBC6576F1A4}" styleName="Style à thème 2 - Accentuation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Style à thème 1 - Accentuation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Style moyen 1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Style à thème 1 - Accentuation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2838BEF-8BB2-4498-84A7-C5851F593DF1}" styleName="Style moyen 4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Style léger 3 - Accentuation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0A1B5D5-9B99-4C35-A422-299274C87663}" styleName="Style moyen 1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Style léger 3 - Accentuation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7292A2E-F333-43FB-9621-5CBBE7FDCDCB}" styleName="Style léger 2 - Accentuation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46" autoAdjust="0"/>
    <p:restoredTop sz="93557" autoAdjust="0"/>
  </p:normalViewPr>
  <p:slideViewPr>
    <p:cSldViewPr snapToGrid="0">
      <p:cViewPr varScale="1">
        <p:scale>
          <a:sx n="103" d="100"/>
          <a:sy n="103" d="100"/>
        </p:scale>
        <p:origin x="588" y="76"/>
      </p:cViewPr>
      <p:guideLst>
        <p:guide orient="horz" pos="3755"/>
        <p:guide pos="441"/>
        <p:guide orient="horz" pos="897"/>
        <p:guide pos="3344"/>
        <p:guide pos="3752"/>
        <p:guide pos="7562"/>
        <p:guide pos="425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034" y="78"/>
      </p:cViewPr>
      <p:guideLst>
        <p:guide orient="horz" pos="3126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018400-7EFB-434D-86AB-F39E7321B095}" type="datetimeFigureOut">
              <a:rPr lang="fr-FR" smtClean="0"/>
              <a:pPr/>
              <a:t>24/05/2024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942975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499C9D-197B-45F6-821B-D7CB29849B4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10475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20650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714875"/>
            <a:ext cx="5486400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9428163"/>
            <a:ext cx="29718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9428163"/>
            <a:ext cx="29718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‹N°›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4081914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714875"/>
            <a:ext cx="5486400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Shape 46"/>
          <p:cNvSpPr>
            <a:spLocks noGrp="1" noRot="1" noChangeAspect="1"/>
          </p:cNvSpPr>
          <p:nvPr>
            <p:ph type="sldImg" idx="2"/>
          </p:nvPr>
        </p:nvSpPr>
        <p:spPr>
          <a:xfrm>
            <a:off x="120650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6361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_Générique">
  <p:cSld name="Slide_Génériqu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4167266" y="1447116"/>
            <a:ext cx="8321597" cy="3215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ctr" rtl="0">
              <a:lnSpc>
                <a:spcPct val="100000"/>
              </a:lnSpc>
              <a:spcBef>
                <a:spcPts val="488"/>
              </a:spcBef>
              <a:spcAft>
                <a:spcPts val="0"/>
              </a:spcAft>
              <a:buClr>
                <a:schemeClr val="lt2"/>
              </a:buClr>
              <a:buSzPts val="3662"/>
              <a:buFont typeface="Noto Sans Symbols"/>
              <a:buNone/>
              <a:defRPr sz="2441" b="1" i="0" u="none" strike="noStrike" cap="none">
                <a:solidFill>
                  <a:srgbClr val="0B2D77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3528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B2D78"/>
              </a:buClr>
              <a:buSzPts val="1680"/>
              <a:buFont typeface="Trebuchet MS"/>
              <a:buChar char="•"/>
              <a:defRPr sz="1400" b="0" i="0" u="none" strike="noStrike" cap="none">
                <a:solidFill>
                  <a:srgbClr val="0B2D7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rgbClr val="8CCA37"/>
              </a:buClr>
              <a:buSzPts val="1200"/>
              <a:buFont typeface="Trebuchet MS"/>
              <a:buChar char="•"/>
              <a:defRPr sz="1200" b="0" i="0" u="none" strike="noStrike" cap="none">
                <a:solidFill>
                  <a:srgbClr val="0B2D7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CCA37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0B2D7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B2D7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B2D7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pic>
        <p:nvPicPr>
          <p:cNvPr id="4098" name="Picture 2" descr="Résultat de recherche d'images pour &quot;stratup&quot;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" y="4667250"/>
            <a:ext cx="8321598" cy="235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age 1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89763" y="4662450"/>
            <a:ext cx="4167268" cy="2372105"/>
          </a:xfrm>
          <a:prstGeom prst="rect">
            <a:avLst/>
          </a:prstGeom>
        </p:spPr>
      </p:pic>
      <p:pic>
        <p:nvPicPr>
          <p:cNvPr id="4102" name="Picture 6" descr="Résultat de recherche d'images pour &quot;idée&quot;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592"/>
            <a:ext cx="4167265" cy="213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ollaboration : comment la favoriser au quotidien ? - Management et  Développement Personnel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8191"/>
            <a:ext cx="4172591" cy="2528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plein pot + titre">
  <p:cSld name="Image plein pot + titr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835268" y="1075765"/>
            <a:ext cx="11211721" cy="5160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None/>
              <a:defRPr sz="1600" b="1" i="0" u="none" strike="noStrike" cap="none">
                <a:solidFill>
                  <a:srgbClr val="0B2D77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3528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B2D78"/>
              </a:buClr>
              <a:buSzPts val="1680"/>
              <a:buFont typeface="Trebuchet MS"/>
              <a:buChar char="•"/>
              <a:defRPr sz="1400" b="0" i="0" u="none" strike="noStrike" cap="none">
                <a:solidFill>
                  <a:srgbClr val="0B2D7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rgbClr val="8CCA37"/>
              </a:buClr>
              <a:buSzPts val="1200"/>
              <a:buFont typeface="Trebuchet MS"/>
              <a:buChar char="•"/>
              <a:defRPr sz="1200" b="0" i="0" u="none" strike="noStrike" cap="none">
                <a:solidFill>
                  <a:srgbClr val="0B2D7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CCA37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0B2D7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B2D7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B2D7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835268" y="168642"/>
            <a:ext cx="11211721" cy="678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2D78"/>
              </a:buClr>
              <a:buSzPts val="2344"/>
              <a:buFont typeface="Trebuchet MS"/>
              <a:buNone/>
              <a:defRPr sz="2344" b="1" i="0" u="none" strike="noStrike" cap="none">
                <a:solidFill>
                  <a:srgbClr val="0B2D7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168642"/>
            <a:ext cx="828000" cy="720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plein pot + titre" preserve="1" userDrawn="1">
  <p:cSld name="1_Image plein pot + titr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2732566" y="3168741"/>
            <a:ext cx="9314423" cy="678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2D78"/>
              </a:buClr>
              <a:buSzPts val="2344"/>
              <a:buFont typeface="Trebuchet MS"/>
              <a:buNone/>
              <a:defRPr sz="2344" b="1" i="0" u="none" strike="noStrike" cap="none">
                <a:solidFill>
                  <a:srgbClr val="0B2D7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B0D3E68-B2C9-0CD1-C999-7B6ECE1F1703}"/>
              </a:ext>
            </a:extLst>
          </p:cNvPr>
          <p:cNvSpPr/>
          <p:nvPr userDrawn="1"/>
        </p:nvSpPr>
        <p:spPr>
          <a:xfrm>
            <a:off x="-1" y="168641"/>
            <a:ext cx="2732567" cy="667872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6336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plein pot + titre" preserve="1" userDrawn="1">
  <p:cSld name="1_Image plein pot + titr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2732566" y="2849526"/>
            <a:ext cx="9314423" cy="1520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None/>
              <a:defRPr sz="1600" b="1" i="0" u="none" strike="noStrike" cap="none">
                <a:solidFill>
                  <a:srgbClr val="0B2D77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3528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B2D78"/>
              </a:buClr>
              <a:buSzPts val="1680"/>
              <a:buFont typeface="Trebuchet MS"/>
              <a:buChar char="•"/>
              <a:defRPr sz="1400" b="0" i="0" u="none" strike="noStrike" cap="none">
                <a:solidFill>
                  <a:srgbClr val="0B2D7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rgbClr val="8CCA37"/>
              </a:buClr>
              <a:buSzPts val="1200"/>
              <a:buFont typeface="Trebuchet MS"/>
              <a:buChar char="•"/>
              <a:defRPr sz="1200" b="0" i="0" u="none" strike="noStrike" cap="none">
                <a:solidFill>
                  <a:srgbClr val="0B2D7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CCA37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0B2D7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B2D7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B2D7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" name="Rectangle 1"/>
          <p:cNvSpPr/>
          <p:nvPr userDrawn="1"/>
        </p:nvSpPr>
        <p:spPr>
          <a:xfrm>
            <a:off x="-1" y="168641"/>
            <a:ext cx="2732567" cy="667872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3250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plein pot + titre" preserve="1">
  <p:cSld name="1_Image plein pot + titr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835268" y="1075765"/>
            <a:ext cx="11211721" cy="5160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None/>
              <a:defRPr sz="1600" b="1" i="0" u="none" strike="noStrike" cap="none">
                <a:solidFill>
                  <a:srgbClr val="0B2D77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3528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B2D78"/>
              </a:buClr>
              <a:buSzPts val="1680"/>
              <a:buFont typeface="Trebuchet MS"/>
              <a:buChar char="•"/>
              <a:defRPr sz="1400" b="0" i="0" u="none" strike="noStrike" cap="none">
                <a:solidFill>
                  <a:srgbClr val="0B2D7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rgbClr val="8CCA37"/>
              </a:buClr>
              <a:buSzPts val="1200"/>
              <a:buFont typeface="Trebuchet MS"/>
              <a:buChar char="•"/>
              <a:defRPr sz="1200" b="0" i="0" u="none" strike="noStrike" cap="none">
                <a:solidFill>
                  <a:srgbClr val="0B2D7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CCA37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0B2D7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B2D7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B2D7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835268" y="168642"/>
            <a:ext cx="11211721" cy="678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2D78"/>
              </a:buClr>
              <a:buSzPts val="2344"/>
              <a:buFont typeface="Trebuchet MS"/>
              <a:buNone/>
              <a:defRPr sz="2344" b="1" i="0" u="none" strike="noStrike" cap="none">
                <a:solidFill>
                  <a:srgbClr val="0B2D7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168642"/>
            <a:ext cx="828000" cy="720000"/>
          </a:xfrm>
          <a:prstGeom prst="rect">
            <a:avLst/>
          </a:prstGeom>
          <a:solidFill>
            <a:srgbClr val="215A77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86326" y="195149"/>
            <a:ext cx="767931" cy="652017"/>
          </a:xfrm>
          <a:prstGeom prst="rect">
            <a:avLst/>
          </a:prstGeom>
        </p:spPr>
      </p:pic>
      <p:pic>
        <p:nvPicPr>
          <p:cNvPr id="11" name="Picture 2" descr="Résultat de recherche d'images pour &quot;stratup&quot;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267" y="2067744"/>
            <a:ext cx="11211721" cy="317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6268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858610" y="374001"/>
            <a:ext cx="10771644" cy="1357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2D78"/>
              </a:buClr>
              <a:buSzPts val="4400"/>
              <a:buFont typeface="Trebuchet MS"/>
              <a:buNone/>
              <a:defRPr sz="4400" b="0" i="0" u="none" strike="noStrike" cap="none">
                <a:solidFill>
                  <a:srgbClr val="0B2D7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858610" y="1869998"/>
            <a:ext cx="10771644" cy="44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30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Noto Sans Symbols"/>
              <a:buChar char="•"/>
              <a:defRPr sz="1600" b="1" i="0" u="none" strike="noStrike" cap="none">
                <a:solidFill>
                  <a:srgbClr val="0B2D77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3528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B2D78"/>
              </a:buClr>
              <a:buSzPts val="1680"/>
              <a:buFont typeface="Trebuchet MS"/>
              <a:buChar char="•"/>
              <a:defRPr sz="1400" b="0" i="0" u="none" strike="noStrike" cap="none">
                <a:solidFill>
                  <a:srgbClr val="0B2D7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rgbClr val="8CCA37"/>
              </a:buClr>
              <a:buSzPts val="1200"/>
              <a:buFont typeface="Trebuchet MS"/>
              <a:buChar char="•"/>
              <a:defRPr sz="1200" b="0" i="0" u="none" strike="noStrike" cap="none">
                <a:solidFill>
                  <a:srgbClr val="0B2D7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CCA37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0B2D7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B2D7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B2D7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858609" y="6510846"/>
            <a:ext cx="2809994" cy="3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CABB9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4136936" y="6510846"/>
            <a:ext cx="4214991" cy="3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CABB9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820260" y="6510846"/>
            <a:ext cx="2809994" cy="3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CABB9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CABB9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CABB9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CABB9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CABB9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CABB9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CABB9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CABB9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CABB9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7" r:id="rId3"/>
    <p:sldLayoutId id="2147483656" r:id="rId4"/>
    <p:sldLayoutId id="2147483655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5092301" y="1177726"/>
            <a:ext cx="6480720" cy="3048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lang="fr-FR" sz="28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fr-FR" sz="28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fr-FR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21F723EC-E417-2191-95A9-3426E8810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268" y="168641"/>
            <a:ext cx="11211721" cy="727223"/>
          </a:xfrm>
          <a:solidFill>
            <a:schemeClr val="accent6"/>
          </a:solidFill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Espace </a:t>
            </a:r>
            <a:r>
              <a:rPr lang="fr-FR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Utilisateur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endParaRPr lang="en-GB" dirty="0">
              <a:solidFill>
                <a:schemeClr val="bg1"/>
              </a:solidFill>
            </a:endParaRP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E1E1291A-3D94-013A-1783-3F6C1A566B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8425350"/>
              </p:ext>
            </p:extLst>
          </p:nvPr>
        </p:nvGraphicFramePr>
        <p:xfrm>
          <a:off x="835269" y="970959"/>
          <a:ext cx="11211719" cy="2333731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345699">
                  <a:extLst>
                    <a:ext uri="{9D8B030D-6E8A-4147-A177-3AD203B41FA5}">
                      <a16:colId xmlns:a16="http://schemas.microsoft.com/office/drawing/2014/main" val="3902845781"/>
                    </a:ext>
                  </a:extLst>
                </a:gridCol>
                <a:gridCol w="8643551">
                  <a:extLst>
                    <a:ext uri="{9D8B030D-6E8A-4147-A177-3AD203B41FA5}">
                      <a16:colId xmlns:a16="http://schemas.microsoft.com/office/drawing/2014/main" val="1080179347"/>
                    </a:ext>
                  </a:extLst>
                </a:gridCol>
                <a:gridCol w="1222469">
                  <a:extLst>
                    <a:ext uri="{9D8B030D-6E8A-4147-A177-3AD203B41FA5}">
                      <a16:colId xmlns:a16="http://schemas.microsoft.com/office/drawing/2014/main" val="388706157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/>
                        <a:t>Module </a:t>
                      </a:r>
                      <a:endParaRPr lang="en-GB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err="1"/>
                        <a:t>Contenu</a:t>
                      </a:r>
                      <a:endParaRPr lang="en-GB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err="1" smtClean="0">
                          <a:latin typeface="+mn-lt"/>
                        </a:rPr>
                        <a:t>Obligatoire</a:t>
                      </a:r>
                      <a:endParaRPr lang="en-GB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0250039"/>
                  </a:ext>
                </a:extLst>
              </a:tr>
              <a:tr h="15982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400" kern="100" dirty="0">
                          <a:effectLst/>
                        </a:rPr>
                        <a:t>Accueil</a:t>
                      </a:r>
                      <a:endParaRPr lang="fr-FR" sz="1400" kern="1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marR="0" lvl="1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fr-FR" sz="1400" u="none" strike="noStrike" cap="none" dirty="0" smtClean="0">
                          <a:sym typeface="Arial"/>
                        </a:rPr>
                        <a:t>Gérer le tableau de bord </a:t>
                      </a:r>
                    </a:p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400" u="none" strike="noStrike" cap="none" dirty="0" smtClean="0">
                          <a:sym typeface="Arial"/>
                        </a:rPr>
                        <a:t>Accès aux statistiques 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fr-FR" sz="1400" b="0" i="0" u="none" strike="noStrike" cap="none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1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buNone/>
                      </a:pPr>
                      <a:endParaRPr lang="fr-FR" sz="1400" b="0" i="0" u="none" strike="noStrike" cap="none" dirty="0">
                        <a:solidFill>
                          <a:srgbClr val="000000"/>
                        </a:solidFill>
                        <a:latin typeface="+mn-lt"/>
                        <a:ea typeface="Calibri" panose="020F0502020204030204" pitchFamily="34" charset="0"/>
                        <a:cs typeface="Arial"/>
                        <a:sym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78142172"/>
                  </a:ext>
                </a:extLst>
              </a:tr>
              <a:tr h="5354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400" kern="100" dirty="0" smtClean="0">
                          <a:solidFill>
                            <a:srgbClr val="000000"/>
                          </a:solidFill>
                          <a:effectLst/>
                        </a:rPr>
                        <a:t>Livraisons</a:t>
                      </a:r>
                      <a:endParaRPr lang="fr-FR" sz="1400" kern="1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400" u="none" strike="noStrike" cap="none" dirty="0" smtClean="0">
                          <a:sym typeface="Arial"/>
                        </a:rPr>
                        <a:t>Tableau des </a:t>
                      </a:r>
                      <a:r>
                        <a:rPr lang="fr-FR" sz="1400" kern="100" dirty="0" smtClean="0">
                          <a:solidFill>
                            <a:srgbClr val="000000"/>
                          </a:solidFill>
                          <a:effectLst/>
                        </a:rPr>
                        <a:t>Livraisons</a:t>
                      </a:r>
                      <a:endParaRPr lang="fr-FR" sz="1400" u="none" strike="noStrike" cap="none" dirty="0" smtClean="0">
                        <a:sym typeface="Arial"/>
                      </a:endParaRPr>
                    </a:p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fr-FR" sz="1400" b="0" u="none" strike="noStrike" cap="none" dirty="0" smtClean="0">
                        <a:solidFill>
                          <a:srgbClr val="000000"/>
                        </a:solidFill>
                        <a:sym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fr-FR" sz="1400" b="0" i="0" u="none" strike="noStrike" cap="none" dirty="0">
                        <a:solidFill>
                          <a:srgbClr val="000000"/>
                        </a:solidFill>
                        <a:latin typeface="+mn-lt"/>
                        <a:ea typeface="Calibri" panose="020F0502020204030204" pitchFamily="34" charset="0"/>
                        <a:cs typeface="Arial"/>
                        <a:sym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19369534"/>
                  </a:ext>
                </a:extLst>
              </a:tr>
              <a:tr h="4182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400" kern="100" dirty="0">
                          <a:effectLst/>
                        </a:rPr>
                        <a:t>Mon profil</a:t>
                      </a:r>
                      <a:endParaRPr lang="fr-FR" sz="1400" kern="1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1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fr-FR" sz="1400" u="none" strike="noStrike" cap="none" dirty="0">
                          <a:sym typeface="Arial"/>
                        </a:rPr>
                        <a:t>Gérer mon profil : </a:t>
                      </a:r>
                    </a:p>
                    <a:p>
                      <a:pPr marL="361950" marR="0" lvl="1" indent="-1809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fr-FR" sz="1400" u="none" strike="noStrike" cap="none" dirty="0">
                          <a:sym typeface="Arial"/>
                        </a:rPr>
                        <a:t>Mes informations et photos </a:t>
                      </a:r>
                    </a:p>
                    <a:p>
                      <a:pPr marL="361950" marR="0" lvl="1" indent="-1809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fr-FR" sz="1400" u="none" strike="noStrike" cap="none" dirty="0">
                          <a:sym typeface="Arial"/>
                        </a:rPr>
                        <a:t>Mot de passe </a:t>
                      </a:r>
                    </a:p>
                    <a:p>
                      <a:pPr marL="361950" marR="0" lvl="1" indent="-1809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fr-FR" sz="1400" u="none" strike="noStrike" cap="none" dirty="0">
                          <a:sym typeface="Arial"/>
                        </a:rPr>
                        <a:t>Mes notifications </a:t>
                      </a:r>
                      <a:endParaRPr lang="fr-FR" sz="1400" b="0" u="none" strike="noStrike" cap="none" dirty="0">
                        <a:solidFill>
                          <a:srgbClr val="000000"/>
                        </a:solidFill>
                        <a:sym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1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buNone/>
                      </a:pPr>
                      <a:endParaRPr lang="fr-FR" sz="1400" b="0" i="0" u="none" strike="noStrike" cap="none" dirty="0">
                        <a:solidFill>
                          <a:srgbClr val="000000"/>
                        </a:solidFill>
                        <a:latin typeface="+mn-lt"/>
                        <a:ea typeface="Calibri" panose="020F0502020204030204" pitchFamily="34" charset="0"/>
                        <a:cs typeface="Arial"/>
                        <a:sym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005185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85172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75AEC02C-5E64-B6E0-41E1-0359D1AAFD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55426" y="2849526"/>
            <a:ext cx="9314423" cy="979524"/>
          </a:xfrm>
        </p:spPr>
        <p:txBody>
          <a:bodyPr/>
          <a:lstStyle/>
          <a:p>
            <a:pPr marL="0" indent="0"/>
            <a:r>
              <a:rPr lang="en-GB" sz="3600" dirty="0" err="1"/>
              <a:t>Parcours</a:t>
            </a:r>
            <a:r>
              <a:rPr lang="en-GB" sz="3600" dirty="0"/>
              <a:t> </a:t>
            </a:r>
            <a:r>
              <a:rPr lang="fr-FR" sz="3600" dirty="0" smtClean="0"/>
              <a:t>utilisateur</a:t>
            </a:r>
            <a:endParaRPr lang="en-GB" sz="3600" dirty="0"/>
          </a:p>
          <a:p>
            <a:pPr marL="0" indent="0"/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22338756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A01359B0-E5F7-5607-BCB6-C26C107BC7E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fr-FR" dirty="0" smtClean="0"/>
              <a:t>XXXXXXX &gt; XXXXXXX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4825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C7275CE0-286E-A6D9-AD62-3647BA5C8B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63525" indent="-263525">
              <a:lnSpc>
                <a:spcPct val="15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GB" dirty="0" err="1" smtClean="0"/>
              <a:t>Besoin</a:t>
            </a:r>
            <a:endParaRPr lang="en-GB" dirty="0" smtClean="0"/>
          </a:p>
          <a:p>
            <a:pPr marL="263525" indent="-263525">
              <a:lnSpc>
                <a:spcPct val="15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endParaRPr lang="en-GB" dirty="0"/>
          </a:p>
          <a:p>
            <a:pPr marL="263525" indent="-263525">
              <a:lnSpc>
                <a:spcPct val="15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GB" dirty="0" smtClean="0"/>
              <a:t>Architecture </a:t>
            </a:r>
            <a:r>
              <a:rPr lang="fr-FR" dirty="0"/>
              <a:t>Fonctionnelle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</a:pPr>
            <a:endParaRPr lang="fr-FR" dirty="0"/>
          </a:p>
          <a:p>
            <a:pPr marL="263525" indent="-263525">
              <a:lnSpc>
                <a:spcPct val="15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fr-FR" dirty="0" smtClean="0"/>
              <a:t>Parcours </a:t>
            </a:r>
            <a:r>
              <a:rPr lang="fr-FR" dirty="0"/>
              <a:t>utilisateurs</a:t>
            </a:r>
          </a:p>
          <a:p>
            <a:pPr marL="536575" indent="-273050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fr-FR" dirty="0"/>
              <a:t>Client</a:t>
            </a:r>
          </a:p>
          <a:p>
            <a:pPr marL="536575" indent="-273050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fr-FR" dirty="0"/>
              <a:t>Administration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</a:pPr>
            <a:endParaRPr lang="fr-FR" dirty="0"/>
          </a:p>
          <a:p>
            <a:pPr marL="263525" indent="-263525">
              <a:lnSpc>
                <a:spcPct val="15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GB" dirty="0"/>
              <a:t>Planning et chiffrage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</a:pPr>
            <a:endParaRPr lang="en-GB" dirty="0"/>
          </a:p>
          <a:p>
            <a:pPr marL="263525" indent="-263525">
              <a:lnSpc>
                <a:spcPct val="15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GB" dirty="0"/>
              <a:t>Collaborations </a:t>
            </a:r>
            <a:endParaRPr lang="fr-FR" dirty="0"/>
          </a:p>
          <a:p>
            <a:pPr marL="263525" indent="-263525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fr-FR" dirty="0"/>
          </a:p>
          <a:p>
            <a:pPr marL="0" indent="0">
              <a:lnSpc>
                <a:spcPct val="150000"/>
              </a:lnSpc>
              <a:spcBef>
                <a:spcPts val="0"/>
              </a:spcBef>
            </a:pPr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710658F2-84D1-7A42-129C-6D8F8863A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SOMMAIRE</a:t>
            </a:r>
          </a:p>
        </p:txBody>
      </p:sp>
    </p:spTree>
    <p:extLst>
      <p:ext uri="{BB962C8B-B14F-4D97-AF65-F5344CB8AC3E}">
        <p14:creationId xmlns:p14="http://schemas.microsoft.com/office/powerpoint/2010/main" val="3655640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75AEC02C-5E64-B6E0-41E1-0359D1AAFD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55426" y="2849526"/>
            <a:ext cx="9314423" cy="979524"/>
          </a:xfrm>
        </p:spPr>
        <p:txBody>
          <a:bodyPr/>
          <a:lstStyle/>
          <a:p>
            <a:pPr marL="0" indent="0"/>
            <a:r>
              <a:rPr lang="fr-FR" sz="3600" dirty="0" smtClean="0"/>
              <a:t>Besoin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3939875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C7275CE0-286E-A6D9-AD62-3647BA5C8B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63525" indent="-263525">
              <a:lnSpc>
                <a:spcPct val="15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fr-FR" dirty="0" smtClean="0"/>
              <a:t>L’utilisateur se connecte à l'application</a:t>
            </a:r>
          </a:p>
          <a:p>
            <a:pPr marL="263525" indent="-263525">
              <a:lnSpc>
                <a:spcPct val="15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fr-FR" dirty="0"/>
              <a:t>L’utilisateur crée une bordereau de livraison :</a:t>
            </a:r>
          </a:p>
          <a:p>
            <a:pPr marL="720725" lvl="1" indent="-263525">
              <a:lnSpc>
                <a:spcPct val="15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fr-FR" dirty="0"/>
              <a:t>Choix du prestataire de livraison</a:t>
            </a:r>
          </a:p>
          <a:p>
            <a:pPr marL="720725" lvl="1" indent="-263525">
              <a:lnSpc>
                <a:spcPct val="15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fr-FR" dirty="0"/>
              <a:t>Définir la date de l’heure du ramassage</a:t>
            </a:r>
          </a:p>
          <a:p>
            <a:pPr marL="720725" lvl="1" indent="-263525">
              <a:lnSpc>
                <a:spcPct val="15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fr-FR" dirty="0"/>
              <a:t>Ajouter les bagages ( 1 à n )</a:t>
            </a:r>
          </a:p>
          <a:p>
            <a:pPr marL="1177925" lvl="2" indent="-263525">
              <a:lnSpc>
                <a:spcPct val="15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fr-FR" dirty="0"/>
              <a:t>Scanner le talon </a:t>
            </a:r>
          </a:p>
          <a:p>
            <a:pPr marL="1177925" lvl="2" indent="-263525">
              <a:lnSpc>
                <a:spcPct val="15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fr-FR" dirty="0"/>
              <a:t>récupération </a:t>
            </a:r>
            <a:r>
              <a:rPr lang="fr-FR" dirty="0" smtClean="0"/>
              <a:t>des </a:t>
            </a:r>
            <a:r>
              <a:rPr lang="fr-FR" dirty="0"/>
              <a:t>informations de talon </a:t>
            </a:r>
          </a:p>
          <a:p>
            <a:pPr marL="720725" lvl="1" indent="-263525">
              <a:lnSpc>
                <a:spcPct val="15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fr-FR" dirty="0"/>
              <a:t>Génération du bordereau de livraisons  </a:t>
            </a:r>
          </a:p>
          <a:p>
            <a:pPr marL="457200" lvl="1" indent="0">
              <a:lnSpc>
                <a:spcPct val="15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None/>
            </a:pPr>
            <a:r>
              <a:rPr lang="fr-FR" dirty="0"/>
              <a:t>L’utilisateur crée une bordereau de livraison :</a:t>
            </a:r>
          </a:p>
          <a:p>
            <a:pPr marL="263525" indent="-263525">
              <a:lnSpc>
                <a:spcPct val="15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263525" indent="-263525">
              <a:lnSpc>
                <a:spcPct val="15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fr-FR" dirty="0" smtClean="0"/>
              <a:t>Le livreur signe le document </a:t>
            </a:r>
          </a:p>
          <a:p>
            <a:pPr marL="263525" indent="-263525">
              <a:lnSpc>
                <a:spcPct val="15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fr-FR" dirty="0" smtClean="0"/>
              <a:t>Un email et une notification seront envoyés à XXX XXXX </a:t>
            </a:r>
            <a:r>
              <a:rPr lang="fr-FR" dirty="0" err="1" smtClean="0"/>
              <a:t>XXXX</a:t>
            </a:r>
            <a:r>
              <a:rPr lang="fr-FR" dirty="0" smtClean="0"/>
              <a:t>  </a:t>
            </a:r>
            <a:endParaRPr lang="fr-FR" dirty="0"/>
          </a:p>
          <a:p>
            <a:pPr marL="263525" indent="-263525">
              <a:lnSpc>
                <a:spcPct val="15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457200" lvl="1" indent="0">
              <a:lnSpc>
                <a:spcPct val="15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None/>
            </a:pPr>
            <a:endParaRPr lang="fr-FR" dirty="0"/>
          </a:p>
          <a:p>
            <a:pPr marL="263525" indent="-263525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fr-FR" dirty="0"/>
          </a:p>
          <a:p>
            <a:pPr marL="0" indent="0">
              <a:lnSpc>
                <a:spcPct val="150000"/>
              </a:lnSpc>
              <a:spcBef>
                <a:spcPts val="0"/>
              </a:spcBef>
            </a:pPr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710658F2-84D1-7A42-129C-6D8F8863A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Besoin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39028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75AEC02C-5E64-B6E0-41E1-0359D1AAFD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55426" y="2849526"/>
            <a:ext cx="9314423" cy="979524"/>
          </a:xfrm>
        </p:spPr>
        <p:txBody>
          <a:bodyPr/>
          <a:lstStyle/>
          <a:p>
            <a:pPr marL="0" indent="0"/>
            <a:r>
              <a:rPr lang="en-GB" sz="3600" dirty="0"/>
              <a:t>Architecture </a:t>
            </a:r>
            <a:r>
              <a:rPr lang="fr-FR" sz="3600" dirty="0"/>
              <a:t>Fonctionnelle</a:t>
            </a:r>
          </a:p>
        </p:txBody>
      </p:sp>
    </p:spTree>
    <p:extLst>
      <p:ext uri="{BB962C8B-B14F-4D97-AF65-F5344CB8AC3E}">
        <p14:creationId xmlns:p14="http://schemas.microsoft.com/office/powerpoint/2010/main" val="1745226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2423E4B6-8C8E-CB6C-3364-42FB4CCD2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Architecture </a:t>
            </a:r>
            <a:r>
              <a:rPr lang="fr-FR" dirty="0"/>
              <a:t>Fonctionnelle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E690F37-FE3C-9DB7-D357-31CFAB71A1F9}"/>
              </a:ext>
            </a:extLst>
          </p:cNvPr>
          <p:cNvSpPr/>
          <p:nvPr/>
        </p:nvSpPr>
        <p:spPr>
          <a:xfrm>
            <a:off x="3232698" y="1722560"/>
            <a:ext cx="4070143" cy="3268448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EF41BCE-FB42-85CE-8550-A606B7747553}"/>
              </a:ext>
            </a:extLst>
          </p:cNvPr>
          <p:cNvSpPr txBox="1"/>
          <p:nvPr/>
        </p:nvSpPr>
        <p:spPr>
          <a:xfrm>
            <a:off x="6153806" y="1431524"/>
            <a:ext cx="135237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BAG </a:t>
            </a:r>
            <a:r>
              <a:rPr lang="fr-FR" sz="1400" b="1" dirty="0" err="1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Delivry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Picture 4" descr="Clients Icon Png #273327 - Free Icons Library">
            <a:extLst>
              <a:ext uri="{FF2B5EF4-FFF2-40B4-BE49-F238E27FC236}">
                <a16:creationId xmlns:a16="http://schemas.microsoft.com/office/drawing/2014/main" id="{ABD15928-B9BE-866C-F250-29314C0AE1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688" y="1772787"/>
            <a:ext cx="892110" cy="610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77C5FF82-DF6E-E56D-32A2-F82BB46CAF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9208" y="3182928"/>
            <a:ext cx="531893" cy="531893"/>
          </a:xfrm>
          <a:prstGeom prst="rect">
            <a:avLst/>
          </a:prstGeom>
        </p:spPr>
      </p:pic>
      <p:pic>
        <p:nvPicPr>
          <p:cNvPr id="8" name="Picture 2" descr="Abonnement - Icônes multimédia gratuites">
            <a:extLst>
              <a:ext uri="{FF2B5EF4-FFF2-40B4-BE49-F238E27FC236}">
                <a16:creationId xmlns:a16="http://schemas.microsoft.com/office/drawing/2014/main" id="{D0C72FC8-01EA-0573-05A8-1F1DA74B94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175" y="3002366"/>
            <a:ext cx="600013" cy="600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e 8">
            <a:extLst>
              <a:ext uri="{FF2B5EF4-FFF2-40B4-BE49-F238E27FC236}">
                <a16:creationId xmlns:a16="http://schemas.microsoft.com/office/drawing/2014/main" id="{66AEE363-C2BE-9EF6-EFC0-69769976477F}"/>
              </a:ext>
            </a:extLst>
          </p:cNvPr>
          <p:cNvGrpSpPr/>
          <p:nvPr/>
        </p:nvGrpSpPr>
        <p:grpSpPr>
          <a:xfrm>
            <a:off x="4253277" y="1814184"/>
            <a:ext cx="727333" cy="610306"/>
            <a:chOff x="2982085" y="4609161"/>
            <a:chExt cx="577952" cy="417878"/>
          </a:xfrm>
        </p:grpSpPr>
        <p:grpSp>
          <p:nvGrpSpPr>
            <p:cNvPr id="10" name="Groupe 9">
              <a:extLst>
                <a:ext uri="{FF2B5EF4-FFF2-40B4-BE49-F238E27FC236}">
                  <a16:creationId xmlns:a16="http://schemas.microsoft.com/office/drawing/2014/main" id="{E622E842-39CD-F0AC-3E20-7708E6D547EB}"/>
                </a:ext>
              </a:extLst>
            </p:cNvPr>
            <p:cNvGrpSpPr/>
            <p:nvPr/>
          </p:nvGrpSpPr>
          <p:grpSpPr>
            <a:xfrm>
              <a:off x="3348899" y="4623707"/>
              <a:ext cx="211138" cy="328613"/>
              <a:chOff x="2982085" y="4631127"/>
              <a:chExt cx="211138" cy="328613"/>
            </a:xfrm>
            <a:solidFill>
              <a:srgbClr val="009EE0"/>
            </a:solidFill>
          </p:grpSpPr>
          <p:sp>
            <p:nvSpPr>
              <p:cNvPr id="26" name="Freeform 15">
                <a:extLst>
                  <a:ext uri="{FF2B5EF4-FFF2-40B4-BE49-F238E27FC236}">
                    <a16:creationId xmlns:a16="http://schemas.microsoft.com/office/drawing/2014/main" id="{4B76768E-30D1-32F7-CD09-8D7091E62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2085" y="4796227"/>
                <a:ext cx="211138" cy="163513"/>
              </a:xfrm>
              <a:custGeom>
                <a:avLst/>
                <a:gdLst>
                  <a:gd name="T0" fmla="*/ 264 w 267"/>
                  <a:gd name="T1" fmla="*/ 102 h 207"/>
                  <a:gd name="T2" fmla="*/ 254 w 267"/>
                  <a:gd name="T3" fmla="*/ 78 h 207"/>
                  <a:gd name="T4" fmla="*/ 241 w 267"/>
                  <a:gd name="T5" fmla="*/ 56 h 207"/>
                  <a:gd name="T6" fmla="*/ 224 w 267"/>
                  <a:gd name="T7" fmla="*/ 36 h 207"/>
                  <a:gd name="T8" fmla="*/ 203 w 267"/>
                  <a:gd name="T9" fmla="*/ 21 h 207"/>
                  <a:gd name="T10" fmla="*/ 181 w 267"/>
                  <a:gd name="T11" fmla="*/ 9 h 207"/>
                  <a:gd name="T12" fmla="*/ 155 w 267"/>
                  <a:gd name="T13" fmla="*/ 1 h 207"/>
                  <a:gd name="T14" fmla="*/ 130 w 267"/>
                  <a:gd name="T15" fmla="*/ 0 h 207"/>
                  <a:gd name="T16" fmla="*/ 115 w 267"/>
                  <a:gd name="T17" fmla="*/ 1 h 207"/>
                  <a:gd name="T18" fmla="*/ 90 w 267"/>
                  <a:gd name="T19" fmla="*/ 8 h 207"/>
                  <a:gd name="T20" fmla="*/ 66 w 267"/>
                  <a:gd name="T21" fmla="*/ 19 h 207"/>
                  <a:gd name="T22" fmla="*/ 45 w 267"/>
                  <a:gd name="T23" fmla="*/ 33 h 207"/>
                  <a:gd name="T24" fmla="*/ 27 w 267"/>
                  <a:gd name="T25" fmla="*/ 52 h 207"/>
                  <a:gd name="T26" fmla="*/ 15 w 267"/>
                  <a:gd name="T27" fmla="*/ 75 h 207"/>
                  <a:gd name="T28" fmla="*/ 5 w 267"/>
                  <a:gd name="T29" fmla="*/ 99 h 207"/>
                  <a:gd name="T30" fmla="*/ 0 w 267"/>
                  <a:gd name="T31" fmla="*/ 124 h 207"/>
                  <a:gd name="T32" fmla="*/ 2 w 267"/>
                  <a:gd name="T33" fmla="*/ 151 h 207"/>
                  <a:gd name="T34" fmla="*/ 2 w 267"/>
                  <a:gd name="T35" fmla="*/ 156 h 207"/>
                  <a:gd name="T36" fmla="*/ 4 w 267"/>
                  <a:gd name="T37" fmla="*/ 165 h 207"/>
                  <a:gd name="T38" fmla="*/ 8 w 267"/>
                  <a:gd name="T39" fmla="*/ 175 h 207"/>
                  <a:gd name="T40" fmla="*/ 21 w 267"/>
                  <a:gd name="T41" fmla="*/ 193 h 207"/>
                  <a:gd name="T42" fmla="*/ 34 w 267"/>
                  <a:gd name="T43" fmla="*/ 201 h 207"/>
                  <a:gd name="T44" fmla="*/ 43 w 267"/>
                  <a:gd name="T45" fmla="*/ 204 h 207"/>
                  <a:gd name="T46" fmla="*/ 55 w 267"/>
                  <a:gd name="T47" fmla="*/ 207 h 207"/>
                  <a:gd name="T48" fmla="*/ 208 w 267"/>
                  <a:gd name="T49" fmla="*/ 207 h 207"/>
                  <a:gd name="T50" fmla="*/ 213 w 267"/>
                  <a:gd name="T51" fmla="*/ 205 h 207"/>
                  <a:gd name="T52" fmla="*/ 224 w 267"/>
                  <a:gd name="T53" fmla="*/ 204 h 207"/>
                  <a:gd name="T54" fmla="*/ 233 w 267"/>
                  <a:gd name="T55" fmla="*/ 201 h 207"/>
                  <a:gd name="T56" fmla="*/ 246 w 267"/>
                  <a:gd name="T57" fmla="*/ 193 h 207"/>
                  <a:gd name="T58" fmla="*/ 259 w 267"/>
                  <a:gd name="T59" fmla="*/ 177 h 207"/>
                  <a:gd name="T60" fmla="*/ 262 w 267"/>
                  <a:gd name="T61" fmla="*/ 167 h 207"/>
                  <a:gd name="T62" fmla="*/ 265 w 267"/>
                  <a:gd name="T63" fmla="*/ 156 h 207"/>
                  <a:gd name="T64" fmla="*/ 265 w 267"/>
                  <a:gd name="T65" fmla="*/ 151 h 207"/>
                  <a:gd name="T66" fmla="*/ 267 w 267"/>
                  <a:gd name="T67" fmla="*/ 134 h 207"/>
                  <a:gd name="T68" fmla="*/ 265 w 267"/>
                  <a:gd name="T69" fmla="*/ 116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67" h="207">
                    <a:moveTo>
                      <a:pt x="265" y="116"/>
                    </a:moveTo>
                    <a:lnTo>
                      <a:pt x="264" y="102"/>
                    </a:lnTo>
                    <a:lnTo>
                      <a:pt x="259" y="89"/>
                    </a:lnTo>
                    <a:lnTo>
                      <a:pt x="254" y="78"/>
                    </a:lnTo>
                    <a:lnTo>
                      <a:pt x="248" y="65"/>
                    </a:lnTo>
                    <a:lnTo>
                      <a:pt x="241" y="56"/>
                    </a:lnTo>
                    <a:lnTo>
                      <a:pt x="233" y="44"/>
                    </a:lnTo>
                    <a:lnTo>
                      <a:pt x="224" y="36"/>
                    </a:lnTo>
                    <a:lnTo>
                      <a:pt x="214" y="27"/>
                    </a:lnTo>
                    <a:lnTo>
                      <a:pt x="203" y="21"/>
                    </a:lnTo>
                    <a:lnTo>
                      <a:pt x="192" y="14"/>
                    </a:lnTo>
                    <a:lnTo>
                      <a:pt x="181" y="9"/>
                    </a:lnTo>
                    <a:lnTo>
                      <a:pt x="168" y="5"/>
                    </a:lnTo>
                    <a:lnTo>
                      <a:pt x="155" y="1"/>
                    </a:lnTo>
                    <a:lnTo>
                      <a:pt x="142" y="0"/>
                    </a:lnTo>
                    <a:lnTo>
                      <a:pt x="130" y="0"/>
                    </a:lnTo>
                    <a:lnTo>
                      <a:pt x="115" y="1"/>
                    </a:lnTo>
                    <a:lnTo>
                      <a:pt x="115" y="1"/>
                    </a:lnTo>
                    <a:lnTo>
                      <a:pt x="102" y="3"/>
                    </a:lnTo>
                    <a:lnTo>
                      <a:pt x="90" y="8"/>
                    </a:lnTo>
                    <a:lnTo>
                      <a:pt x="77" y="13"/>
                    </a:lnTo>
                    <a:lnTo>
                      <a:pt x="66" y="19"/>
                    </a:lnTo>
                    <a:lnTo>
                      <a:pt x="55" y="25"/>
                    </a:lnTo>
                    <a:lnTo>
                      <a:pt x="45" y="33"/>
                    </a:lnTo>
                    <a:lnTo>
                      <a:pt x="35" y="43"/>
                    </a:lnTo>
                    <a:lnTo>
                      <a:pt x="27" y="52"/>
                    </a:lnTo>
                    <a:lnTo>
                      <a:pt x="21" y="64"/>
                    </a:lnTo>
                    <a:lnTo>
                      <a:pt x="15" y="75"/>
                    </a:lnTo>
                    <a:lnTo>
                      <a:pt x="8" y="86"/>
                    </a:lnTo>
                    <a:lnTo>
                      <a:pt x="5" y="99"/>
                    </a:lnTo>
                    <a:lnTo>
                      <a:pt x="2" y="111"/>
                    </a:lnTo>
                    <a:lnTo>
                      <a:pt x="0" y="124"/>
                    </a:lnTo>
                    <a:lnTo>
                      <a:pt x="0" y="137"/>
                    </a:lnTo>
                    <a:lnTo>
                      <a:pt x="2" y="151"/>
                    </a:lnTo>
                    <a:lnTo>
                      <a:pt x="2" y="156"/>
                    </a:lnTo>
                    <a:lnTo>
                      <a:pt x="2" y="156"/>
                    </a:lnTo>
                    <a:lnTo>
                      <a:pt x="4" y="161"/>
                    </a:lnTo>
                    <a:lnTo>
                      <a:pt x="4" y="165"/>
                    </a:lnTo>
                    <a:lnTo>
                      <a:pt x="7" y="170"/>
                    </a:lnTo>
                    <a:lnTo>
                      <a:pt x="8" y="175"/>
                    </a:lnTo>
                    <a:lnTo>
                      <a:pt x="15" y="185"/>
                    </a:lnTo>
                    <a:lnTo>
                      <a:pt x="21" y="193"/>
                    </a:lnTo>
                    <a:lnTo>
                      <a:pt x="29" y="197"/>
                    </a:lnTo>
                    <a:lnTo>
                      <a:pt x="34" y="201"/>
                    </a:lnTo>
                    <a:lnTo>
                      <a:pt x="39" y="202"/>
                    </a:lnTo>
                    <a:lnTo>
                      <a:pt x="43" y="204"/>
                    </a:lnTo>
                    <a:lnTo>
                      <a:pt x="48" y="205"/>
                    </a:lnTo>
                    <a:lnTo>
                      <a:pt x="55" y="207"/>
                    </a:lnTo>
                    <a:lnTo>
                      <a:pt x="59" y="207"/>
                    </a:lnTo>
                    <a:lnTo>
                      <a:pt x="208" y="207"/>
                    </a:lnTo>
                    <a:lnTo>
                      <a:pt x="208" y="207"/>
                    </a:lnTo>
                    <a:lnTo>
                      <a:pt x="213" y="205"/>
                    </a:lnTo>
                    <a:lnTo>
                      <a:pt x="217" y="205"/>
                    </a:lnTo>
                    <a:lnTo>
                      <a:pt x="224" y="204"/>
                    </a:lnTo>
                    <a:lnTo>
                      <a:pt x="229" y="202"/>
                    </a:lnTo>
                    <a:lnTo>
                      <a:pt x="233" y="201"/>
                    </a:lnTo>
                    <a:lnTo>
                      <a:pt x="237" y="197"/>
                    </a:lnTo>
                    <a:lnTo>
                      <a:pt x="246" y="193"/>
                    </a:lnTo>
                    <a:lnTo>
                      <a:pt x="252" y="185"/>
                    </a:lnTo>
                    <a:lnTo>
                      <a:pt x="259" y="177"/>
                    </a:lnTo>
                    <a:lnTo>
                      <a:pt x="260" y="172"/>
                    </a:lnTo>
                    <a:lnTo>
                      <a:pt x="262" y="167"/>
                    </a:lnTo>
                    <a:lnTo>
                      <a:pt x="264" y="161"/>
                    </a:lnTo>
                    <a:lnTo>
                      <a:pt x="265" y="156"/>
                    </a:lnTo>
                    <a:lnTo>
                      <a:pt x="265" y="151"/>
                    </a:lnTo>
                    <a:lnTo>
                      <a:pt x="265" y="151"/>
                    </a:lnTo>
                    <a:lnTo>
                      <a:pt x="267" y="143"/>
                    </a:lnTo>
                    <a:lnTo>
                      <a:pt x="267" y="134"/>
                    </a:lnTo>
                    <a:lnTo>
                      <a:pt x="267" y="124"/>
                    </a:lnTo>
                    <a:lnTo>
                      <a:pt x="265" y="116"/>
                    </a:lnTo>
                    <a:lnTo>
                      <a:pt x="265" y="116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16">
                <a:extLst>
                  <a:ext uri="{FF2B5EF4-FFF2-40B4-BE49-F238E27FC236}">
                    <a16:creationId xmlns:a16="http://schemas.microsoft.com/office/drawing/2014/main" id="{B5710B69-14F9-16D4-EDCD-04E7951B22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2247" y="4631127"/>
                <a:ext cx="149225" cy="149225"/>
              </a:xfrm>
              <a:custGeom>
                <a:avLst/>
                <a:gdLst>
                  <a:gd name="T0" fmla="*/ 188 w 188"/>
                  <a:gd name="T1" fmla="*/ 84 h 188"/>
                  <a:gd name="T2" fmla="*/ 185 w 188"/>
                  <a:gd name="T3" fmla="*/ 67 h 188"/>
                  <a:gd name="T4" fmla="*/ 177 w 188"/>
                  <a:gd name="T5" fmla="*/ 49 h 188"/>
                  <a:gd name="T6" fmla="*/ 167 w 188"/>
                  <a:gd name="T7" fmla="*/ 35 h 188"/>
                  <a:gd name="T8" fmla="*/ 154 w 188"/>
                  <a:gd name="T9" fmla="*/ 22 h 188"/>
                  <a:gd name="T10" fmla="*/ 140 w 188"/>
                  <a:gd name="T11" fmla="*/ 11 h 188"/>
                  <a:gd name="T12" fmla="*/ 123 w 188"/>
                  <a:gd name="T13" fmla="*/ 5 h 188"/>
                  <a:gd name="T14" fmla="*/ 103 w 188"/>
                  <a:gd name="T15" fmla="*/ 0 h 188"/>
                  <a:gd name="T16" fmla="*/ 84 w 188"/>
                  <a:gd name="T17" fmla="*/ 0 h 188"/>
                  <a:gd name="T18" fmla="*/ 67 w 188"/>
                  <a:gd name="T19" fmla="*/ 5 h 188"/>
                  <a:gd name="T20" fmla="*/ 49 w 188"/>
                  <a:gd name="T21" fmla="*/ 11 h 188"/>
                  <a:gd name="T22" fmla="*/ 35 w 188"/>
                  <a:gd name="T23" fmla="*/ 22 h 188"/>
                  <a:gd name="T24" fmla="*/ 22 w 188"/>
                  <a:gd name="T25" fmla="*/ 35 h 188"/>
                  <a:gd name="T26" fmla="*/ 11 w 188"/>
                  <a:gd name="T27" fmla="*/ 49 h 188"/>
                  <a:gd name="T28" fmla="*/ 4 w 188"/>
                  <a:gd name="T29" fmla="*/ 67 h 188"/>
                  <a:gd name="T30" fmla="*/ 1 w 188"/>
                  <a:gd name="T31" fmla="*/ 84 h 188"/>
                  <a:gd name="T32" fmla="*/ 1 w 188"/>
                  <a:gd name="T33" fmla="*/ 103 h 188"/>
                  <a:gd name="T34" fmla="*/ 4 w 188"/>
                  <a:gd name="T35" fmla="*/ 122 h 188"/>
                  <a:gd name="T36" fmla="*/ 11 w 188"/>
                  <a:gd name="T37" fmla="*/ 138 h 188"/>
                  <a:gd name="T38" fmla="*/ 22 w 188"/>
                  <a:gd name="T39" fmla="*/ 154 h 188"/>
                  <a:gd name="T40" fmla="*/ 35 w 188"/>
                  <a:gd name="T41" fmla="*/ 167 h 188"/>
                  <a:gd name="T42" fmla="*/ 49 w 188"/>
                  <a:gd name="T43" fmla="*/ 177 h 188"/>
                  <a:gd name="T44" fmla="*/ 67 w 188"/>
                  <a:gd name="T45" fmla="*/ 185 h 188"/>
                  <a:gd name="T46" fmla="*/ 84 w 188"/>
                  <a:gd name="T47" fmla="*/ 188 h 188"/>
                  <a:gd name="T48" fmla="*/ 103 w 188"/>
                  <a:gd name="T49" fmla="*/ 188 h 188"/>
                  <a:gd name="T50" fmla="*/ 123 w 188"/>
                  <a:gd name="T51" fmla="*/ 185 h 188"/>
                  <a:gd name="T52" fmla="*/ 140 w 188"/>
                  <a:gd name="T53" fmla="*/ 177 h 188"/>
                  <a:gd name="T54" fmla="*/ 154 w 188"/>
                  <a:gd name="T55" fmla="*/ 167 h 188"/>
                  <a:gd name="T56" fmla="*/ 167 w 188"/>
                  <a:gd name="T57" fmla="*/ 154 h 188"/>
                  <a:gd name="T58" fmla="*/ 177 w 188"/>
                  <a:gd name="T59" fmla="*/ 138 h 188"/>
                  <a:gd name="T60" fmla="*/ 185 w 188"/>
                  <a:gd name="T61" fmla="*/ 122 h 188"/>
                  <a:gd name="T62" fmla="*/ 188 w 188"/>
                  <a:gd name="T63" fmla="*/ 103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88" h="188">
                    <a:moveTo>
                      <a:pt x="188" y="94"/>
                    </a:moveTo>
                    <a:lnTo>
                      <a:pt x="188" y="84"/>
                    </a:lnTo>
                    <a:lnTo>
                      <a:pt x="186" y="75"/>
                    </a:lnTo>
                    <a:lnTo>
                      <a:pt x="185" y="67"/>
                    </a:lnTo>
                    <a:lnTo>
                      <a:pt x="182" y="57"/>
                    </a:lnTo>
                    <a:lnTo>
                      <a:pt x="177" y="49"/>
                    </a:lnTo>
                    <a:lnTo>
                      <a:pt x="172" y="41"/>
                    </a:lnTo>
                    <a:lnTo>
                      <a:pt x="167" y="35"/>
                    </a:lnTo>
                    <a:lnTo>
                      <a:pt x="161" y="27"/>
                    </a:lnTo>
                    <a:lnTo>
                      <a:pt x="154" y="22"/>
                    </a:lnTo>
                    <a:lnTo>
                      <a:pt x="146" y="16"/>
                    </a:lnTo>
                    <a:lnTo>
                      <a:pt x="140" y="11"/>
                    </a:lnTo>
                    <a:lnTo>
                      <a:pt x="131" y="8"/>
                    </a:lnTo>
                    <a:lnTo>
                      <a:pt x="123" y="5"/>
                    </a:lnTo>
                    <a:lnTo>
                      <a:pt x="113" y="1"/>
                    </a:lnTo>
                    <a:lnTo>
                      <a:pt x="103" y="0"/>
                    </a:lnTo>
                    <a:lnTo>
                      <a:pt x="94" y="0"/>
                    </a:lnTo>
                    <a:lnTo>
                      <a:pt x="84" y="0"/>
                    </a:lnTo>
                    <a:lnTo>
                      <a:pt x="75" y="1"/>
                    </a:lnTo>
                    <a:lnTo>
                      <a:pt x="67" y="5"/>
                    </a:lnTo>
                    <a:lnTo>
                      <a:pt x="57" y="8"/>
                    </a:lnTo>
                    <a:lnTo>
                      <a:pt x="49" y="11"/>
                    </a:lnTo>
                    <a:lnTo>
                      <a:pt x="41" y="16"/>
                    </a:lnTo>
                    <a:lnTo>
                      <a:pt x="35" y="22"/>
                    </a:lnTo>
                    <a:lnTo>
                      <a:pt x="28" y="27"/>
                    </a:lnTo>
                    <a:lnTo>
                      <a:pt x="22" y="35"/>
                    </a:lnTo>
                    <a:lnTo>
                      <a:pt x="16" y="41"/>
                    </a:lnTo>
                    <a:lnTo>
                      <a:pt x="11" y="49"/>
                    </a:lnTo>
                    <a:lnTo>
                      <a:pt x="8" y="57"/>
                    </a:lnTo>
                    <a:lnTo>
                      <a:pt x="4" y="67"/>
                    </a:lnTo>
                    <a:lnTo>
                      <a:pt x="3" y="75"/>
                    </a:lnTo>
                    <a:lnTo>
                      <a:pt x="1" y="84"/>
                    </a:lnTo>
                    <a:lnTo>
                      <a:pt x="0" y="94"/>
                    </a:lnTo>
                    <a:lnTo>
                      <a:pt x="1" y="103"/>
                    </a:lnTo>
                    <a:lnTo>
                      <a:pt x="3" y="113"/>
                    </a:lnTo>
                    <a:lnTo>
                      <a:pt x="4" y="122"/>
                    </a:lnTo>
                    <a:lnTo>
                      <a:pt x="8" y="130"/>
                    </a:lnTo>
                    <a:lnTo>
                      <a:pt x="11" y="138"/>
                    </a:lnTo>
                    <a:lnTo>
                      <a:pt x="16" y="146"/>
                    </a:lnTo>
                    <a:lnTo>
                      <a:pt x="22" y="154"/>
                    </a:lnTo>
                    <a:lnTo>
                      <a:pt x="28" y="161"/>
                    </a:lnTo>
                    <a:lnTo>
                      <a:pt x="35" y="167"/>
                    </a:lnTo>
                    <a:lnTo>
                      <a:pt x="41" y="172"/>
                    </a:lnTo>
                    <a:lnTo>
                      <a:pt x="49" y="177"/>
                    </a:lnTo>
                    <a:lnTo>
                      <a:pt x="57" y="181"/>
                    </a:lnTo>
                    <a:lnTo>
                      <a:pt x="67" y="185"/>
                    </a:lnTo>
                    <a:lnTo>
                      <a:pt x="75" y="186"/>
                    </a:lnTo>
                    <a:lnTo>
                      <a:pt x="84" y="188"/>
                    </a:lnTo>
                    <a:lnTo>
                      <a:pt x="94" y="188"/>
                    </a:lnTo>
                    <a:lnTo>
                      <a:pt x="103" y="188"/>
                    </a:lnTo>
                    <a:lnTo>
                      <a:pt x="113" y="186"/>
                    </a:lnTo>
                    <a:lnTo>
                      <a:pt x="123" y="185"/>
                    </a:lnTo>
                    <a:lnTo>
                      <a:pt x="131" y="181"/>
                    </a:lnTo>
                    <a:lnTo>
                      <a:pt x="140" y="177"/>
                    </a:lnTo>
                    <a:lnTo>
                      <a:pt x="146" y="172"/>
                    </a:lnTo>
                    <a:lnTo>
                      <a:pt x="154" y="167"/>
                    </a:lnTo>
                    <a:lnTo>
                      <a:pt x="161" y="161"/>
                    </a:lnTo>
                    <a:lnTo>
                      <a:pt x="167" y="154"/>
                    </a:lnTo>
                    <a:lnTo>
                      <a:pt x="172" y="146"/>
                    </a:lnTo>
                    <a:lnTo>
                      <a:pt x="177" y="138"/>
                    </a:lnTo>
                    <a:lnTo>
                      <a:pt x="182" y="130"/>
                    </a:lnTo>
                    <a:lnTo>
                      <a:pt x="185" y="122"/>
                    </a:lnTo>
                    <a:lnTo>
                      <a:pt x="186" y="113"/>
                    </a:lnTo>
                    <a:lnTo>
                      <a:pt x="188" y="103"/>
                    </a:lnTo>
                    <a:lnTo>
                      <a:pt x="188" y="94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1" name="Groupe 10">
              <a:extLst>
                <a:ext uri="{FF2B5EF4-FFF2-40B4-BE49-F238E27FC236}">
                  <a16:creationId xmlns:a16="http://schemas.microsoft.com/office/drawing/2014/main" id="{97713DA5-9E64-DE5C-A3CA-69768AEC3EDF}"/>
                </a:ext>
              </a:extLst>
            </p:cNvPr>
            <p:cNvGrpSpPr/>
            <p:nvPr/>
          </p:nvGrpSpPr>
          <p:grpSpPr>
            <a:xfrm>
              <a:off x="3191668" y="4609161"/>
              <a:ext cx="211138" cy="328613"/>
              <a:chOff x="2982085" y="4631127"/>
              <a:chExt cx="211138" cy="328613"/>
            </a:xfrm>
            <a:solidFill>
              <a:srgbClr val="DD0058"/>
            </a:solidFill>
          </p:grpSpPr>
          <p:sp>
            <p:nvSpPr>
              <p:cNvPr id="24" name="Freeform 15">
                <a:extLst>
                  <a:ext uri="{FF2B5EF4-FFF2-40B4-BE49-F238E27FC236}">
                    <a16:creationId xmlns:a16="http://schemas.microsoft.com/office/drawing/2014/main" id="{D34C2CD0-B8DB-6103-318E-21ADCE77D1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2085" y="4796227"/>
                <a:ext cx="211138" cy="163513"/>
              </a:xfrm>
              <a:custGeom>
                <a:avLst/>
                <a:gdLst>
                  <a:gd name="T0" fmla="*/ 264 w 267"/>
                  <a:gd name="T1" fmla="*/ 102 h 207"/>
                  <a:gd name="T2" fmla="*/ 254 w 267"/>
                  <a:gd name="T3" fmla="*/ 78 h 207"/>
                  <a:gd name="T4" fmla="*/ 241 w 267"/>
                  <a:gd name="T5" fmla="*/ 56 h 207"/>
                  <a:gd name="T6" fmla="*/ 224 w 267"/>
                  <a:gd name="T7" fmla="*/ 36 h 207"/>
                  <a:gd name="T8" fmla="*/ 203 w 267"/>
                  <a:gd name="T9" fmla="*/ 21 h 207"/>
                  <a:gd name="T10" fmla="*/ 181 w 267"/>
                  <a:gd name="T11" fmla="*/ 9 h 207"/>
                  <a:gd name="T12" fmla="*/ 155 w 267"/>
                  <a:gd name="T13" fmla="*/ 1 h 207"/>
                  <a:gd name="T14" fmla="*/ 130 w 267"/>
                  <a:gd name="T15" fmla="*/ 0 h 207"/>
                  <a:gd name="T16" fmla="*/ 115 w 267"/>
                  <a:gd name="T17" fmla="*/ 1 h 207"/>
                  <a:gd name="T18" fmla="*/ 90 w 267"/>
                  <a:gd name="T19" fmla="*/ 8 h 207"/>
                  <a:gd name="T20" fmla="*/ 66 w 267"/>
                  <a:gd name="T21" fmla="*/ 19 h 207"/>
                  <a:gd name="T22" fmla="*/ 45 w 267"/>
                  <a:gd name="T23" fmla="*/ 33 h 207"/>
                  <a:gd name="T24" fmla="*/ 27 w 267"/>
                  <a:gd name="T25" fmla="*/ 52 h 207"/>
                  <a:gd name="T26" fmla="*/ 15 w 267"/>
                  <a:gd name="T27" fmla="*/ 75 h 207"/>
                  <a:gd name="T28" fmla="*/ 5 w 267"/>
                  <a:gd name="T29" fmla="*/ 99 h 207"/>
                  <a:gd name="T30" fmla="*/ 0 w 267"/>
                  <a:gd name="T31" fmla="*/ 124 h 207"/>
                  <a:gd name="T32" fmla="*/ 2 w 267"/>
                  <a:gd name="T33" fmla="*/ 151 h 207"/>
                  <a:gd name="T34" fmla="*/ 2 w 267"/>
                  <a:gd name="T35" fmla="*/ 156 h 207"/>
                  <a:gd name="T36" fmla="*/ 4 w 267"/>
                  <a:gd name="T37" fmla="*/ 165 h 207"/>
                  <a:gd name="T38" fmla="*/ 8 w 267"/>
                  <a:gd name="T39" fmla="*/ 175 h 207"/>
                  <a:gd name="T40" fmla="*/ 21 w 267"/>
                  <a:gd name="T41" fmla="*/ 193 h 207"/>
                  <a:gd name="T42" fmla="*/ 34 w 267"/>
                  <a:gd name="T43" fmla="*/ 201 h 207"/>
                  <a:gd name="T44" fmla="*/ 43 w 267"/>
                  <a:gd name="T45" fmla="*/ 204 h 207"/>
                  <a:gd name="T46" fmla="*/ 55 w 267"/>
                  <a:gd name="T47" fmla="*/ 207 h 207"/>
                  <a:gd name="T48" fmla="*/ 208 w 267"/>
                  <a:gd name="T49" fmla="*/ 207 h 207"/>
                  <a:gd name="T50" fmla="*/ 213 w 267"/>
                  <a:gd name="T51" fmla="*/ 205 h 207"/>
                  <a:gd name="T52" fmla="*/ 224 w 267"/>
                  <a:gd name="T53" fmla="*/ 204 h 207"/>
                  <a:gd name="T54" fmla="*/ 233 w 267"/>
                  <a:gd name="T55" fmla="*/ 201 h 207"/>
                  <a:gd name="T56" fmla="*/ 246 w 267"/>
                  <a:gd name="T57" fmla="*/ 193 h 207"/>
                  <a:gd name="T58" fmla="*/ 259 w 267"/>
                  <a:gd name="T59" fmla="*/ 177 h 207"/>
                  <a:gd name="T60" fmla="*/ 262 w 267"/>
                  <a:gd name="T61" fmla="*/ 167 h 207"/>
                  <a:gd name="T62" fmla="*/ 265 w 267"/>
                  <a:gd name="T63" fmla="*/ 156 h 207"/>
                  <a:gd name="T64" fmla="*/ 265 w 267"/>
                  <a:gd name="T65" fmla="*/ 151 h 207"/>
                  <a:gd name="T66" fmla="*/ 267 w 267"/>
                  <a:gd name="T67" fmla="*/ 134 h 207"/>
                  <a:gd name="T68" fmla="*/ 265 w 267"/>
                  <a:gd name="T69" fmla="*/ 116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67" h="207">
                    <a:moveTo>
                      <a:pt x="265" y="116"/>
                    </a:moveTo>
                    <a:lnTo>
                      <a:pt x="264" y="102"/>
                    </a:lnTo>
                    <a:lnTo>
                      <a:pt x="259" y="89"/>
                    </a:lnTo>
                    <a:lnTo>
                      <a:pt x="254" y="78"/>
                    </a:lnTo>
                    <a:lnTo>
                      <a:pt x="248" y="65"/>
                    </a:lnTo>
                    <a:lnTo>
                      <a:pt x="241" y="56"/>
                    </a:lnTo>
                    <a:lnTo>
                      <a:pt x="233" y="44"/>
                    </a:lnTo>
                    <a:lnTo>
                      <a:pt x="224" y="36"/>
                    </a:lnTo>
                    <a:lnTo>
                      <a:pt x="214" y="27"/>
                    </a:lnTo>
                    <a:lnTo>
                      <a:pt x="203" y="21"/>
                    </a:lnTo>
                    <a:lnTo>
                      <a:pt x="192" y="14"/>
                    </a:lnTo>
                    <a:lnTo>
                      <a:pt x="181" y="9"/>
                    </a:lnTo>
                    <a:lnTo>
                      <a:pt x="168" y="5"/>
                    </a:lnTo>
                    <a:lnTo>
                      <a:pt x="155" y="1"/>
                    </a:lnTo>
                    <a:lnTo>
                      <a:pt x="142" y="0"/>
                    </a:lnTo>
                    <a:lnTo>
                      <a:pt x="130" y="0"/>
                    </a:lnTo>
                    <a:lnTo>
                      <a:pt x="115" y="1"/>
                    </a:lnTo>
                    <a:lnTo>
                      <a:pt x="115" y="1"/>
                    </a:lnTo>
                    <a:lnTo>
                      <a:pt x="102" y="3"/>
                    </a:lnTo>
                    <a:lnTo>
                      <a:pt x="90" y="8"/>
                    </a:lnTo>
                    <a:lnTo>
                      <a:pt x="77" y="13"/>
                    </a:lnTo>
                    <a:lnTo>
                      <a:pt x="66" y="19"/>
                    </a:lnTo>
                    <a:lnTo>
                      <a:pt x="55" y="25"/>
                    </a:lnTo>
                    <a:lnTo>
                      <a:pt x="45" y="33"/>
                    </a:lnTo>
                    <a:lnTo>
                      <a:pt x="35" y="43"/>
                    </a:lnTo>
                    <a:lnTo>
                      <a:pt x="27" y="52"/>
                    </a:lnTo>
                    <a:lnTo>
                      <a:pt x="21" y="64"/>
                    </a:lnTo>
                    <a:lnTo>
                      <a:pt x="15" y="75"/>
                    </a:lnTo>
                    <a:lnTo>
                      <a:pt x="8" y="86"/>
                    </a:lnTo>
                    <a:lnTo>
                      <a:pt x="5" y="99"/>
                    </a:lnTo>
                    <a:lnTo>
                      <a:pt x="2" y="111"/>
                    </a:lnTo>
                    <a:lnTo>
                      <a:pt x="0" y="124"/>
                    </a:lnTo>
                    <a:lnTo>
                      <a:pt x="0" y="137"/>
                    </a:lnTo>
                    <a:lnTo>
                      <a:pt x="2" y="151"/>
                    </a:lnTo>
                    <a:lnTo>
                      <a:pt x="2" y="156"/>
                    </a:lnTo>
                    <a:lnTo>
                      <a:pt x="2" y="156"/>
                    </a:lnTo>
                    <a:lnTo>
                      <a:pt x="4" y="161"/>
                    </a:lnTo>
                    <a:lnTo>
                      <a:pt x="4" y="165"/>
                    </a:lnTo>
                    <a:lnTo>
                      <a:pt x="7" y="170"/>
                    </a:lnTo>
                    <a:lnTo>
                      <a:pt x="8" y="175"/>
                    </a:lnTo>
                    <a:lnTo>
                      <a:pt x="15" y="185"/>
                    </a:lnTo>
                    <a:lnTo>
                      <a:pt x="21" y="193"/>
                    </a:lnTo>
                    <a:lnTo>
                      <a:pt x="29" y="197"/>
                    </a:lnTo>
                    <a:lnTo>
                      <a:pt x="34" y="201"/>
                    </a:lnTo>
                    <a:lnTo>
                      <a:pt x="39" y="202"/>
                    </a:lnTo>
                    <a:lnTo>
                      <a:pt x="43" y="204"/>
                    </a:lnTo>
                    <a:lnTo>
                      <a:pt x="48" y="205"/>
                    </a:lnTo>
                    <a:lnTo>
                      <a:pt x="55" y="207"/>
                    </a:lnTo>
                    <a:lnTo>
                      <a:pt x="59" y="207"/>
                    </a:lnTo>
                    <a:lnTo>
                      <a:pt x="208" y="207"/>
                    </a:lnTo>
                    <a:lnTo>
                      <a:pt x="208" y="207"/>
                    </a:lnTo>
                    <a:lnTo>
                      <a:pt x="213" y="205"/>
                    </a:lnTo>
                    <a:lnTo>
                      <a:pt x="217" y="205"/>
                    </a:lnTo>
                    <a:lnTo>
                      <a:pt x="224" y="204"/>
                    </a:lnTo>
                    <a:lnTo>
                      <a:pt x="229" y="202"/>
                    </a:lnTo>
                    <a:lnTo>
                      <a:pt x="233" y="201"/>
                    </a:lnTo>
                    <a:lnTo>
                      <a:pt x="237" y="197"/>
                    </a:lnTo>
                    <a:lnTo>
                      <a:pt x="246" y="193"/>
                    </a:lnTo>
                    <a:lnTo>
                      <a:pt x="252" y="185"/>
                    </a:lnTo>
                    <a:lnTo>
                      <a:pt x="259" y="177"/>
                    </a:lnTo>
                    <a:lnTo>
                      <a:pt x="260" y="172"/>
                    </a:lnTo>
                    <a:lnTo>
                      <a:pt x="262" y="167"/>
                    </a:lnTo>
                    <a:lnTo>
                      <a:pt x="264" y="161"/>
                    </a:lnTo>
                    <a:lnTo>
                      <a:pt x="265" y="156"/>
                    </a:lnTo>
                    <a:lnTo>
                      <a:pt x="265" y="151"/>
                    </a:lnTo>
                    <a:lnTo>
                      <a:pt x="265" y="151"/>
                    </a:lnTo>
                    <a:lnTo>
                      <a:pt x="267" y="143"/>
                    </a:lnTo>
                    <a:lnTo>
                      <a:pt x="267" y="134"/>
                    </a:lnTo>
                    <a:lnTo>
                      <a:pt x="267" y="124"/>
                    </a:lnTo>
                    <a:lnTo>
                      <a:pt x="265" y="116"/>
                    </a:lnTo>
                    <a:lnTo>
                      <a:pt x="265" y="116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Freeform 16">
                <a:extLst>
                  <a:ext uri="{FF2B5EF4-FFF2-40B4-BE49-F238E27FC236}">
                    <a16:creationId xmlns:a16="http://schemas.microsoft.com/office/drawing/2014/main" id="{349C7B48-9F77-3641-0545-6B0A6236CE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2247" y="4631127"/>
                <a:ext cx="149225" cy="149225"/>
              </a:xfrm>
              <a:custGeom>
                <a:avLst/>
                <a:gdLst>
                  <a:gd name="T0" fmla="*/ 188 w 188"/>
                  <a:gd name="T1" fmla="*/ 84 h 188"/>
                  <a:gd name="T2" fmla="*/ 185 w 188"/>
                  <a:gd name="T3" fmla="*/ 67 h 188"/>
                  <a:gd name="T4" fmla="*/ 177 w 188"/>
                  <a:gd name="T5" fmla="*/ 49 h 188"/>
                  <a:gd name="T6" fmla="*/ 167 w 188"/>
                  <a:gd name="T7" fmla="*/ 35 h 188"/>
                  <a:gd name="T8" fmla="*/ 154 w 188"/>
                  <a:gd name="T9" fmla="*/ 22 h 188"/>
                  <a:gd name="T10" fmla="*/ 140 w 188"/>
                  <a:gd name="T11" fmla="*/ 11 h 188"/>
                  <a:gd name="T12" fmla="*/ 123 w 188"/>
                  <a:gd name="T13" fmla="*/ 5 h 188"/>
                  <a:gd name="T14" fmla="*/ 103 w 188"/>
                  <a:gd name="T15" fmla="*/ 0 h 188"/>
                  <a:gd name="T16" fmla="*/ 84 w 188"/>
                  <a:gd name="T17" fmla="*/ 0 h 188"/>
                  <a:gd name="T18" fmla="*/ 67 w 188"/>
                  <a:gd name="T19" fmla="*/ 5 h 188"/>
                  <a:gd name="T20" fmla="*/ 49 w 188"/>
                  <a:gd name="T21" fmla="*/ 11 h 188"/>
                  <a:gd name="T22" fmla="*/ 35 w 188"/>
                  <a:gd name="T23" fmla="*/ 22 h 188"/>
                  <a:gd name="T24" fmla="*/ 22 w 188"/>
                  <a:gd name="T25" fmla="*/ 35 h 188"/>
                  <a:gd name="T26" fmla="*/ 11 w 188"/>
                  <a:gd name="T27" fmla="*/ 49 h 188"/>
                  <a:gd name="T28" fmla="*/ 4 w 188"/>
                  <a:gd name="T29" fmla="*/ 67 h 188"/>
                  <a:gd name="T30" fmla="*/ 1 w 188"/>
                  <a:gd name="T31" fmla="*/ 84 h 188"/>
                  <a:gd name="T32" fmla="*/ 1 w 188"/>
                  <a:gd name="T33" fmla="*/ 103 h 188"/>
                  <a:gd name="T34" fmla="*/ 4 w 188"/>
                  <a:gd name="T35" fmla="*/ 122 h 188"/>
                  <a:gd name="T36" fmla="*/ 11 w 188"/>
                  <a:gd name="T37" fmla="*/ 138 h 188"/>
                  <a:gd name="T38" fmla="*/ 22 w 188"/>
                  <a:gd name="T39" fmla="*/ 154 h 188"/>
                  <a:gd name="T40" fmla="*/ 35 w 188"/>
                  <a:gd name="T41" fmla="*/ 167 h 188"/>
                  <a:gd name="T42" fmla="*/ 49 w 188"/>
                  <a:gd name="T43" fmla="*/ 177 h 188"/>
                  <a:gd name="T44" fmla="*/ 67 w 188"/>
                  <a:gd name="T45" fmla="*/ 185 h 188"/>
                  <a:gd name="T46" fmla="*/ 84 w 188"/>
                  <a:gd name="T47" fmla="*/ 188 h 188"/>
                  <a:gd name="T48" fmla="*/ 103 w 188"/>
                  <a:gd name="T49" fmla="*/ 188 h 188"/>
                  <a:gd name="T50" fmla="*/ 123 w 188"/>
                  <a:gd name="T51" fmla="*/ 185 h 188"/>
                  <a:gd name="T52" fmla="*/ 140 w 188"/>
                  <a:gd name="T53" fmla="*/ 177 h 188"/>
                  <a:gd name="T54" fmla="*/ 154 w 188"/>
                  <a:gd name="T55" fmla="*/ 167 h 188"/>
                  <a:gd name="T56" fmla="*/ 167 w 188"/>
                  <a:gd name="T57" fmla="*/ 154 h 188"/>
                  <a:gd name="T58" fmla="*/ 177 w 188"/>
                  <a:gd name="T59" fmla="*/ 138 h 188"/>
                  <a:gd name="T60" fmla="*/ 185 w 188"/>
                  <a:gd name="T61" fmla="*/ 122 h 188"/>
                  <a:gd name="T62" fmla="*/ 188 w 188"/>
                  <a:gd name="T63" fmla="*/ 103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88" h="188">
                    <a:moveTo>
                      <a:pt x="188" y="94"/>
                    </a:moveTo>
                    <a:lnTo>
                      <a:pt x="188" y="84"/>
                    </a:lnTo>
                    <a:lnTo>
                      <a:pt x="186" y="75"/>
                    </a:lnTo>
                    <a:lnTo>
                      <a:pt x="185" y="67"/>
                    </a:lnTo>
                    <a:lnTo>
                      <a:pt x="182" y="57"/>
                    </a:lnTo>
                    <a:lnTo>
                      <a:pt x="177" y="49"/>
                    </a:lnTo>
                    <a:lnTo>
                      <a:pt x="172" y="41"/>
                    </a:lnTo>
                    <a:lnTo>
                      <a:pt x="167" y="35"/>
                    </a:lnTo>
                    <a:lnTo>
                      <a:pt x="161" y="27"/>
                    </a:lnTo>
                    <a:lnTo>
                      <a:pt x="154" y="22"/>
                    </a:lnTo>
                    <a:lnTo>
                      <a:pt x="146" y="16"/>
                    </a:lnTo>
                    <a:lnTo>
                      <a:pt x="140" y="11"/>
                    </a:lnTo>
                    <a:lnTo>
                      <a:pt x="131" y="8"/>
                    </a:lnTo>
                    <a:lnTo>
                      <a:pt x="123" y="5"/>
                    </a:lnTo>
                    <a:lnTo>
                      <a:pt x="113" y="1"/>
                    </a:lnTo>
                    <a:lnTo>
                      <a:pt x="103" y="0"/>
                    </a:lnTo>
                    <a:lnTo>
                      <a:pt x="94" y="0"/>
                    </a:lnTo>
                    <a:lnTo>
                      <a:pt x="84" y="0"/>
                    </a:lnTo>
                    <a:lnTo>
                      <a:pt x="75" y="1"/>
                    </a:lnTo>
                    <a:lnTo>
                      <a:pt x="67" y="5"/>
                    </a:lnTo>
                    <a:lnTo>
                      <a:pt x="57" y="8"/>
                    </a:lnTo>
                    <a:lnTo>
                      <a:pt x="49" y="11"/>
                    </a:lnTo>
                    <a:lnTo>
                      <a:pt x="41" y="16"/>
                    </a:lnTo>
                    <a:lnTo>
                      <a:pt x="35" y="22"/>
                    </a:lnTo>
                    <a:lnTo>
                      <a:pt x="28" y="27"/>
                    </a:lnTo>
                    <a:lnTo>
                      <a:pt x="22" y="35"/>
                    </a:lnTo>
                    <a:lnTo>
                      <a:pt x="16" y="41"/>
                    </a:lnTo>
                    <a:lnTo>
                      <a:pt x="11" y="49"/>
                    </a:lnTo>
                    <a:lnTo>
                      <a:pt x="8" y="57"/>
                    </a:lnTo>
                    <a:lnTo>
                      <a:pt x="4" y="67"/>
                    </a:lnTo>
                    <a:lnTo>
                      <a:pt x="3" y="75"/>
                    </a:lnTo>
                    <a:lnTo>
                      <a:pt x="1" y="84"/>
                    </a:lnTo>
                    <a:lnTo>
                      <a:pt x="0" y="94"/>
                    </a:lnTo>
                    <a:lnTo>
                      <a:pt x="1" y="103"/>
                    </a:lnTo>
                    <a:lnTo>
                      <a:pt x="3" y="113"/>
                    </a:lnTo>
                    <a:lnTo>
                      <a:pt x="4" y="122"/>
                    </a:lnTo>
                    <a:lnTo>
                      <a:pt x="8" y="130"/>
                    </a:lnTo>
                    <a:lnTo>
                      <a:pt x="11" y="138"/>
                    </a:lnTo>
                    <a:lnTo>
                      <a:pt x="16" y="146"/>
                    </a:lnTo>
                    <a:lnTo>
                      <a:pt x="22" y="154"/>
                    </a:lnTo>
                    <a:lnTo>
                      <a:pt x="28" y="161"/>
                    </a:lnTo>
                    <a:lnTo>
                      <a:pt x="35" y="167"/>
                    </a:lnTo>
                    <a:lnTo>
                      <a:pt x="41" y="172"/>
                    </a:lnTo>
                    <a:lnTo>
                      <a:pt x="49" y="177"/>
                    </a:lnTo>
                    <a:lnTo>
                      <a:pt x="57" y="181"/>
                    </a:lnTo>
                    <a:lnTo>
                      <a:pt x="67" y="185"/>
                    </a:lnTo>
                    <a:lnTo>
                      <a:pt x="75" y="186"/>
                    </a:lnTo>
                    <a:lnTo>
                      <a:pt x="84" y="188"/>
                    </a:lnTo>
                    <a:lnTo>
                      <a:pt x="94" y="188"/>
                    </a:lnTo>
                    <a:lnTo>
                      <a:pt x="103" y="188"/>
                    </a:lnTo>
                    <a:lnTo>
                      <a:pt x="113" y="186"/>
                    </a:lnTo>
                    <a:lnTo>
                      <a:pt x="123" y="185"/>
                    </a:lnTo>
                    <a:lnTo>
                      <a:pt x="131" y="181"/>
                    </a:lnTo>
                    <a:lnTo>
                      <a:pt x="140" y="177"/>
                    </a:lnTo>
                    <a:lnTo>
                      <a:pt x="146" y="172"/>
                    </a:lnTo>
                    <a:lnTo>
                      <a:pt x="154" y="167"/>
                    </a:lnTo>
                    <a:lnTo>
                      <a:pt x="161" y="161"/>
                    </a:lnTo>
                    <a:lnTo>
                      <a:pt x="167" y="154"/>
                    </a:lnTo>
                    <a:lnTo>
                      <a:pt x="172" y="146"/>
                    </a:lnTo>
                    <a:lnTo>
                      <a:pt x="177" y="138"/>
                    </a:lnTo>
                    <a:lnTo>
                      <a:pt x="182" y="130"/>
                    </a:lnTo>
                    <a:lnTo>
                      <a:pt x="185" y="122"/>
                    </a:lnTo>
                    <a:lnTo>
                      <a:pt x="186" y="113"/>
                    </a:lnTo>
                    <a:lnTo>
                      <a:pt x="188" y="103"/>
                    </a:lnTo>
                    <a:lnTo>
                      <a:pt x="188" y="94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BC427D8F-E7F7-1821-C828-EC6C50A222D8}"/>
                </a:ext>
              </a:extLst>
            </p:cNvPr>
            <p:cNvGrpSpPr/>
            <p:nvPr/>
          </p:nvGrpSpPr>
          <p:grpSpPr>
            <a:xfrm>
              <a:off x="2982085" y="4631127"/>
              <a:ext cx="211138" cy="328613"/>
              <a:chOff x="2982085" y="4631127"/>
              <a:chExt cx="211138" cy="328613"/>
            </a:xfrm>
          </p:grpSpPr>
          <p:sp>
            <p:nvSpPr>
              <p:cNvPr id="22" name="Freeform 15">
                <a:extLst>
                  <a:ext uri="{FF2B5EF4-FFF2-40B4-BE49-F238E27FC236}">
                    <a16:creationId xmlns:a16="http://schemas.microsoft.com/office/drawing/2014/main" id="{109FCA8B-6B49-0EA0-754A-2A9E555F40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2085" y="4796227"/>
                <a:ext cx="211138" cy="163513"/>
              </a:xfrm>
              <a:custGeom>
                <a:avLst/>
                <a:gdLst>
                  <a:gd name="T0" fmla="*/ 264 w 267"/>
                  <a:gd name="T1" fmla="*/ 102 h 207"/>
                  <a:gd name="T2" fmla="*/ 254 w 267"/>
                  <a:gd name="T3" fmla="*/ 78 h 207"/>
                  <a:gd name="T4" fmla="*/ 241 w 267"/>
                  <a:gd name="T5" fmla="*/ 56 h 207"/>
                  <a:gd name="T6" fmla="*/ 224 w 267"/>
                  <a:gd name="T7" fmla="*/ 36 h 207"/>
                  <a:gd name="T8" fmla="*/ 203 w 267"/>
                  <a:gd name="T9" fmla="*/ 21 h 207"/>
                  <a:gd name="T10" fmla="*/ 181 w 267"/>
                  <a:gd name="T11" fmla="*/ 9 h 207"/>
                  <a:gd name="T12" fmla="*/ 155 w 267"/>
                  <a:gd name="T13" fmla="*/ 1 h 207"/>
                  <a:gd name="T14" fmla="*/ 130 w 267"/>
                  <a:gd name="T15" fmla="*/ 0 h 207"/>
                  <a:gd name="T16" fmla="*/ 115 w 267"/>
                  <a:gd name="T17" fmla="*/ 1 h 207"/>
                  <a:gd name="T18" fmla="*/ 90 w 267"/>
                  <a:gd name="T19" fmla="*/ 8 h 207"/>
                  <a:gd name="T20" fmla="*/ 66 w 267"/>
                  <a:gd name="T21" fmla="*/ 19 h 207"/>
                  <a:gd name="T22" fmla="*/ 45 w 267"/>
                  <a:gd name="T23" fmla="*/ 33 h 207"/>
                  <a:gd name="T24" fmla="*/ 27 w 267"/>
                  <a:gd name="T25" fmla="*/ 52 h 207"/>
                  <a:gd name="T26" fmla="*/ 15 w 267"/>
                  <a:gd name="T27" fmla="*/ 75 h 207"/>
                  <a:gd name="T28" fmla="*/ 5 w 267"/>
                  <a:gd name="T29" fmla="*/ 99 h 207"/>
                  <a:gd name="T30" fmla="*/ 0 w 267"/>
                  <a:gd name="T31" fmla="*/ 124 h 207"/>
                  <a:gd name="T32" fmla="*/ 2 w 267"/>
                  <a:gd name="T33" fmla="*/ 151 h 207"/>
                  <a:gd name="T34" fmla="*/ 2 w 267"/>
                  <a:gd name="T35" fmla="*/ 156 h 207"/>
                  <a:gd name="T36" fmla="*/ 4 w 267"/>
                  <a:gd name="T37" fmla="*/ 165 h 207"/>
                  <a:gd name="T38" fmla="*/ 8 w 267"/>
                  <a:gd name="T39" fmla="*/ 175 h 207"/>
                  <a:gd name="T40" fmla="*/ 21 w 267"/>
                  <a:gd name="T41" fmla="*/ 193 h 207"/>
                  <a:gd name="T42" fmla="*/ 34 w 267"/>
                  <a:gd name="T43" fmla="*/ 201 h 207"/>
                  <a:gd name="T44" fmla="*/ 43 w 267"/>
                  <a:gd name="T45" fmla="*/ 204 h 207"/>
                  <a:gd name="T46" fmla="*/ 55 w 267"/>
                  <a:gd name="T47" fmla="*/ 207 h 207"/>
                  <a:gd name="T48" fmla="*/ 208 w 267"/>
                  <a:gd name="T49" fmla="*/ 207 h 207"/>
                  <a:gd name="T50" fmla="*/ 213 w 267"/>
                  <a:gd name="T51" fmla="*/ 205 h 207"/>
                  <a:gd name="T52" fmla="*/ 224 w 267"/>
                  <a:gd name="T53" fmla="*/ 204 h 207"/>
                  <a:gd name="T54" fmla="*/ 233 w 267"/>
                  <a:gd name="T55" fmla="*/ 201 h 207"/>
                  <a:gd name="T56" fmla="*/ 246 w 267"/>
                  <a:gd name="T57" fmla="*/ 193 h 207"/>
                  <a:gd name="T58" fmla="*/ 259 w 267"/>
                  <a:gd name="T59" fmla="*/ 177 h 207"/>
                  <a:gd name="T60" fmla="*/ 262 w 267"/>
                  <a:gd name="T61" fmla="*/ 167 h 207"/>
                  <a:gd name="T62" fmla="*/ 265 w 267"/>
                  <a:gd name="T63" fmla="*/ 156 h 207"/>
                  <a:gd name="T64" fmla="*/ 265 w 267"/>
                  <a:gd name="T65" fmla="*/ 151 h 207"/>
                  <a:gd name="T66" fmla="*/ 267 w 267"/>
                  <a:gd name="T67" fmla="*/ 134 h 207"/>
                  <a:gd name="T68" fmla="*/ 265 w 267"/>
                  <a:gd name="T69" fmla="*/ 116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67" h="207">
                    <a:moveTo>
                      <a:pt x="265" y="116"/>
                    </a:moveTo>
                    <a:lnTo>
                      <a:pt x="264" y="102"/>
                    </a:lnTo>
                    <a:lnTo>
                      <a:pt x="259" y="89"/>
                    </a:lnTo>
                    <a:lnTo>
                      <a:pt x="254" y="78"/>
                    </a:lnTo>
                    <a:lnTo>
                      <a:pt x="248" y="65"/>
                    </a:lnTo>
                    <a:lnTo>
                      <a:pt x="241" y="56"/>
                    </a:lnTo>
                    <a:lnTo>
                      <a:pt x="233" y="44"/>
                    </a:lnTo>
                    <a:lnTo>
                      <a:pt x="224" y="36"/>
                    </a:lnTo>
                    <a:lnTo>
                      <a:pt x="214" y="27"/>
                    </a:lnTo>
                    <a:lnTo>
                      <a:pt x="203" y="21"/>
                    </a:lnTo>
                    <a:lnTo>
                      <a:pt x="192" y="14"/>
                    </a:lnTo>
                    <a:lnTo>
                      <a:pt x="181" y="9"/>
                    </a:lnTo>
                    <a:lnTo>
                      <a:pt x="168" y="5"/>
                    </a:lnTo>
                    <a:lnTo>
                      <a:pt x="155" y="1"/>
                    </a:lnTo>
                    <a:lnTo>
                      <a:pt x="142" y="0"/>
                    </a:lnTo>
                    <a:lnTo>
                      <a:pt x="130" y="0"/>
                    </a:lnTo>
                    <a:lnTo>
                      <a:pt x="115" y="1"/>
                    </a:lnTo>
                    <a:lnTo>
                      <a:pt x="115" y="1"/>
                    </a:lnTo>
                    <a:lnTo>
                      <a:pt x="102" y="3"/>
                    </a:lnTo>
                    <a:lnTo>
                      <a:pt x="90" y="8"/>
                    </a:lnTo>
                    <a:lnTo>
                      <a:pt x="77" y="13"/>
                    </a:lnTo>
                    <a:lnTo>
                      <a:pt x="66" y="19"/>
                    </a:lnTo>
                    <a:lnTo>
                      <a:pt x="55" y="25"/>
                    </a:lnTo>
                    <a:lnTo>
                      <a:pt x="45" y="33"/>
                    </a:lnTo>
                    <a:lnTo>
                      <a:pt x="35" y="43"/>
                    </a:lnTo>
                    <a:lnTo>
                      <a:pt x="27" y="52"/>
                    </a:lnTo>
                    <a:lnTo>
                      <a:pt x="21" y="64"/>
                    </a:lnTo>
                    <a:lnTo>
                      <a:pt x="15" y="75"/>
                    </a:lnTo>
                    <a:lnTo>
                      <a:pt x="8" y="86"/>
                    </a:lnTo>
                    <a:lnTo>
                      <a:pt x="5" y="99"/>
                    </a:lnTo>
                    <a:lnTo>
                      <a:pt x="2" y="111"/>
                    </a:lnTo>
                    <a:lnTo>
                      <a:pt x="0" y="124"/>
                    </a:lnTo>
                    <a:lnTo>
                      <a:pt x="0" y="137"/>
                    </a:lnTo>
                    <a:lnTo>
                      <a:pt x="2" y="151"/>
                    </a:lnTo>
                    <a:lnTo>
                      <a:pt x="2" y="156"/>
                    </a:lnTo>
                    <a:lnTo>
                      <a:pt x="2" y="156"/>
                    </a:lnTo>
                    <a:lnTo>
                      <a:pt x="4" y="161"/>
                    </a:lnTo>
                    <a:lnTo>
                      <a:pt x="4" y="165"/>
                    </a:lnTo>
                    <a:lnTo>
                      <a:pt x="7" y="170"/>
                    </a:lnTo>
                    <a:lnTo>
                      <a:pt x="8" y="175"/>
                    </a:lnTo>
                    <a:lnTo>
                      <a:pt x="15" y="185"/>
                    </a:lnTo>
                    <a:lnTo>
                      <a:pt x="21" y="193"/>
                    </a:lnTo>
                    <a:lnTo>
                      <a:pt x="29" y="197"/>
                    </a:lnTo>
                    <a:lnTo>
                      <a:pt x="34" y="201"/>
                    </a:lnTo>
                    <a:lnTo>
                      <a:pt x="39" y="202"/>
                    </a:lnTo>
                    <a:lnTo>
                      <a:pt x="43" y="204"/>
                    </a:lnTo>
                    <a:lnTo>
                      <a:pt x="48" y="205"/>
                    </a:lnTo>
                    <a:lnTo>
                      <a:pt x="55" y="207"/>
                    </a:lnTo>
                    <a:lnTo>
                      <a:pt x="59" y="207"/>
                    </a:lnTo>
                    <a:lnTo>
                      <a:pt x="208" y="207"/>
                    </a:lnTo>
                    <a:lnTo>
                      <a:pt x="208" y="207"/>
                    </a:lnTo>
                    <a:lnTo>
                      <a:pt x="213" y="205"/>
                    </a:lnTo>
                    <a:lnTo>
                      <a:pt x="217" y="205"/>
                    </a:lnTo>
                    <a:lnTo>
                      <a:pt x="224" y="204"/>
                    </a:lnTo>
                    <a:lnTo>
                      <a:pt x="229" y="202"/>
                    </a:lnTo>
                    <a:lnTo>
                      <a:pt x="233" y="201"/>
                    </a:lnTo>
                    <a:lnTo>
                      <a:pt x="237" y="197"/>
                    </a:lnTo>
                    <a:lnTo>
                      <a:pt x="246" y="193"/>
                    </a:lnTo>
                    <a:lnTo>
                      <a:pt x="252" y="185"/>
                    </a:lnTo>
                    <a:lnTo>
                      <a:pt x="259" y="177"/>
                    </a:lnTo>
                    <a:lnTo>
                      <a:pt x="260" y="172"/>
                    </a:lnTo>
                    <a:lnTo>
                      <a:pt x="262" y="167"/>
                    </a:lnTo>
                    <a:lnTo>
                      <a:pt x="264" y="161"/>
                    </a:lnTo>
                    <a:lnTo>
                      <a:pt x="265" y="156"/>
                    </a:lnTo>
                    <a:lnTo>
                      <a:pt x="265" y="151"/>
                    </a:lnTo>
                    <a:lnTo>
                      <a:pt x="265" y="151"/>
                    </a:lnTo>
                    <a:lnTo>
                      <a:pt x="267" y="143"/>
                    </a:lnTo>
                    <a:lnTo>
                      <a:pt x="267" y="134"/>
                    </a:lnTo>
                    <a:lnTo>
                      <a:pt x="267" y="124"/>
                    </a:lnTo>
                    <a:lnTo>
                      <a:pt x="265" y="116"/>
                    </a:lnTo>
                    <a:lnTo>
                      <a:pt x="265" y="116"/>
                    </a:lnTo>
                    <a:close/>
                  </a:path>
                </a:pathLst>
              </a:custGeom>
              <a:solidFill>
                <a:srgbClr val="046AA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16">
                <a:extLst>
                  <a:ext uri="{FF2B5EF4-FFF2-40B4-BE49-F238E27FC236}">
                    <a16:creationId xmlns:a16="http://schemas.microsoft.com/office/drawing/2014/main" id="{6A5D9BCE-215D-A748-D57D-5A01C85531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2247" y="4631127"/>
                <a:ext cx="149225" cy="149225"/>
              </a:xfrm>
              <a:custGeom>
                <a:avLst/>
                <a:gdLst>
                  <a:gd name="T0" fmla="*/ 188 w 188"/>
                  <a:gd name="T1" fmla="*/ 84 h 188"/>
                  <a:gd name="T2" fmla="*/ 185 w 188"/>
                  <a:gd name="T3" fmla="*/ 67 h 188"/>
                  <a:gd name="T4" fmla="*/ 177 w 188"/>
                  <a:gd name="T5" fmla="*/ 49 h 188"/>
                  <a:gd name="T6" fmla="*/ 167 w 188"/>
                  <a:gd name="T7" fmla="*/ 35 h 188"/>
                  <a:gd name="T8" fmla="*/ 154 w 188"/>
                  <a:gd name="T9" fmla="*/ 22 h 188"/>
                  <a:gd name="T10" fmla="*/ 140 w 188"/>
                  <a:gd name="T11" fmla="*/ 11 h 188"/>
                  <a:gd name="T12" fmla="*/ 123 w 188"/>
                  <a:gd name="T13" fmla="*/ 5 h 188"/>
                  <a:gd name="T14" fmla="*/ 103 w 188"/>
                  <a:gd name="T15" fmla="*/ 0 h 188"/>
                  <a:gd name="T16" fmla="*/ 84 w 188"/>
                  <a:gd name="T17" fmla="*/ 0 h 188"/>
                  <a:gd name="T18" fmla="*/ 67 w 188"/>
                  <a:gd name="T19" fmla="*/ 5 h 188"/>
                  <a:gd name="T20" fmla="*/ 49 w 188"/>
                  <a:gd name="T21" fmla="*/ 11 h 188"/>
                  <a:gd name="T22" fmla="*/ 35 w 188"/>
                  <a:gd name="T23" fmla="*/ 22 h 188"/>
                  <a:gd name="T24" fmla="*/ 22 w 188"/>
                  <a:gd name="T25" fmla="*/ 35 h 188"/>
                  <a:gd name="T26" fmla="*/ 11 w 188"/>
                  <a:gd name="T27" fmla="*/ 49 h 188"/>
                  <a:gd name="T28" fmla="*/ 4 w 188"/>
                  <a:gd name="T29" fmla="*/ 67 h 188"/>
                  <a:gd name="T30" fmla="*/ 1 w 188"/>
                  <a:gd name="T31" fmla="*/ 84 h 188"/>
                  <a:gd name="T32" fmla="*/ 1 w 188"/>
                  <a:gd name="T33" fmla="*/ 103 h 188"/>
                  <a:gd name="T34" fmla="*/ 4 w 188"/>
                  <a:gd name="T35" fmla="*/ 122 h 188"/>
                  <a:gd name="T36" fmla="*/ 11 w 188"/>
                  <a:gd name="T37" fmla="*/ 138 h 188"/>
                  <a:gd name="T38" fmla="*/ 22 w 188"/>
                  <a:gd name="T39" fmla="*/ 154 h 188"/>
                  <a:gd name="T40" fmla="*/ 35 w 188"/>
                  <a:gd name="T41" fmla="*/ 167 h 188"/>
                  <a:gd name="T42" fmla="*/ 49 w 188"/>
                  <a:gd name="T43" fmla="*/ 177 h 188"/>
                  <a:gd name="T44" fmla="*/ 67 w 188"/>
                  <a:gd name="T45" fmla="*/ 185 h 188"/>
                  <a:gd name="T46" fmla="*/ 84 w 188"/>
                  <a:gd name="T47" fmla="*/ 188 h 188"/>
                  <a:gd name="T48" fmla="*/ 103 w 188"/>
                  <a:gd name="T49" fmla="*/ 188 h 188"/>
                  <a:gd name="T50" fmla="*/ 123 w 188"/>
                  <a:gd name="T51" fmla="*/ 185 h 188"/>
                  <a:gd name="T52" fmla="*/ 140 w 188"/>
                  <a:gd name="T53" fmla="*/ 177 h 188"/>
                  <a:gd name="T54" fmla="*/ 154 w 188"/>
                  <a:gd name="T55" fmla="*/ 167 h 188"/>
                  <a:gd name="T56" fmla="*/ 167 w 188"/>
                  <a:gd name="T57" fmla="*/ 154 h 188"/>
                  <a:gd name="T58" fmla="*/ 177 w 188"/>
                  <a:gd name="T59" fmla="*/ 138 h 188"/>
                  <a:gd name="T60" fmla="*/ 185 w 188"/>
                  <a:gd name="T61" fmla="*/ 122 h 188"/>
                  <a:gd name="T62" fmla="*/ 188 w 188"/>
                  <a:gd name="T63" fmla="*/ 103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88" h="188">
                    <a:moveTo>
                      <a:pt x="188" y="94"/>
                    </a:moveTo>
                    <a:lnTo>
                      <a:pt x="188" y="84"/>
                    </a:lnTo>
                    <a:lnTo>
                      <a:pt x="186" y="75"/>
                    </a:lnTo>
                    <a:lnTo>
                      <a:pt x="185" y="67"/>
                    </a:lnTo>
                    <a:lnTo>
                      <a:pt x="182" y="57"/>
                    </a:lnTo>
                    <a:lnTo>
                      <a:pt x="177" y="49"/>
                    </a:lnTo>
                    <a:lnTo>
                      <a:pt x="172" y="41"/>
                    </a:lnTo>
                    <a:lnTo>
                      <a:pt x="167" y="35"/>
                    </a:lnTo>
                    <a:lnTo>
                      <a:pt x="161" y="27"/>
                    </a:lnTo>
                    <a:lnTo>
                      <a:pt x="154" y="22"/>
                    </a:lnTo>
                    <a:lnTo>
                      <a:pt x="146" y="16"/>
                    </a:lnTo>
                    <a:lnTo>
                      <a:pt x="140" y="11"/>
                    </a:lnTo>
                    <a:lnTo>
                      <a:pt x="131" y="8"/>
                    </a:lnTo>
                    <a:lnTo>
                      <a:pt x="123" y="5"/>
                    </a:lnTo>
                    <a:lnTo>
                      <a:pt x="113" y="1"/>
                    </a:lnTo>
                    <a:lnTo>
                      <a:pt x="103" y="0"/>
                    </a:lnTo>
                    <a:lnTo>
                      <a:pt x="94" y="0"/>
                    </a:lnTo>
                    <a:lnTo>
                      <a:pt x="84" y="0"/>
                    </a:lnTo>
                    <a:lnTo>
                      <a:pt x="75" y="1"/>
                    </a:lnTo>
                    <a:lnTo>
                      <a:pt x="67" y="5"/>
                    </a:lnTo>
                    <a:lnTo>
                      <a:pt x="57" y="8"/>
                    </a:lnTo>
                    <a:lnTo>
                      <a:pt x="49" y="11"/>
                    </a:lnTo>
                    <a:lnTo>
                      <a:pt x="41" y="16"/>
                    </a:lnTo>
                    <a:lnTo>
                      <a:pt x="35" y="22"/>
                    </a:lnTo>
                    <a:lnTo>
                      <a:pt x="28" y="27"/>
                    </a:lnTo>
                    <a:lnTo>
                      <a:pt x="22" y="35"/>
                    </a:lnTo>
                    <a:lnTo>
                      <a:pt x="16" y="41"/>
                    </a:lnTo>
                    <a:lnTo>
                      <a:pt x="11" y="49"/>
                    </a:lnTo>
                    <a:lnTo>
                      <a:pt x="8" y="57"/>
                    </a:lnTo>
                    <a:lnTo>
                      <a:pt x="4" y="67"/>
                    </a:lnTo>
                    <a:lnTo>
                      <a:pt x="3" y="75"/>
                    </a:lnTo>
                    <a:lnTo>
                      <a:pt x="1" y="84"/>
                    </a:lnTo>
                    <a:lnTo>
                      <a:pt x="0" y="94"/>
                    </a:lnTo>
                    <a:lnTo>
                      <a:pt x="1" y="103"/>
                    </a:lnTo>
                    <a:lnTo>
                      <a:pt x="3" y="113"/>
                    </a:lnTo>
                    <a:lnTo>
                      <a:pt x="4" y="122"/>
                    </a:lnTo>
                    <a:lnTo>
                      <a:pt x="8" y="130"/>
                    </a:lnTo>
                    <a:lnTo>
                      <a:pt x="11" y="138"/>
                    </a:lnTo>
                    <a:lnTo>
                      <a:pt x="16" y="146"/>
                    </a:lnTo>
                    <a:lnTo>
                      <a:pt x="22" y="154"/>
                    </a:lnTo>
                    <a:lnTo>
                      <a:pt x="28" y="161"/>
                    </a:lnTo>
                    <a:lnTo>
                      <a:pt x="35" y="167"/>
                    </a:lnTo>
                    <a:lnTo>
                      <a:pt x="41" y="172"/>
                    </a:lnTo>
                    <a:lnTo>
                      <a:pt x="49" y="177"/>
                    </a:lnTo>
                    <a:lnTo>
                      <a:pt x="57" y="181"/>
                    </a:lnTo>
                    <a:lnTo>
                      <a:pt x="67" y="185"/>
                    </a:lnTo>
                    <a:lnTo>
                      <a:pt x="75" y="186"/>
                    </a:lnTo>
                    <a:lnTo>
                      <a:pt x="84" y="188"/>
                    </a:lnTo>
                    <a:lnTo>
                      <a:pt x="94" y="188"/>
                    </a:lnTo>
                    <a:lnTo>
                      <a:pt x="103" y="188"/>
                    </a:lnTo>
                    <a:lnTo>
                      <a:pt x="113" y="186"/>
                    </a:lnTo>
                    <a:lnTo>
                      <a:pt x="123" y="185"/>
                    </a:lnTo>
                    <a:lnTo>
                      <a:pt x="131" y="181"/>
                    </a:lnTo>
                    <a:lnTo>
                      <a:pt x="140" y="177"/>
                    </a:lnTo>
                    <a:lnTo>
                      <a:pt x="146" y="172"/>
                    </a:lnTo>
                    <a:lnTo>
                      <a:pt x="154" y="167"/>
                    </a:lnTo>
                    <a:lnTo>
                      <a:pt x="161" y="161"/>
                    </a:lnTo>
                    <a:lnTo>
                      <a:pt x="167" y="154"/>
                    </a:lnTo>
                    <a:lnTo>
                      <a:pt x="172" y="146"/>
                    </a:lnTo>
                    <a:lnTo>
                      <a:pt x="177" y="138"/>
                    </a:lnTo>
                    <a:lnTo>
                      <a:pt x="182" y="130"/>
                    </a:lnTo>
                    <a:lnTo>
                      <a:pt x="185" y="122"/>
                    </a:lnTo>
                    <a:lnTo>
                      <a:pt x="186" y="113"/>
                    </a:lnTo>
                    <a:lnTo>
                      <a:pt x="188" y="103"/>
                    </a:lnTo>
                    <a:lnTo>
                      <a:pt x="188" y="94"/>
                    </a:lnTo>
                    <a:close/>
                  </a:path>
                </a:pathLst>
              </a:custGeom>
              <a:solidFill>
                <a:srgbClr val="046AA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roupe 12">
              <a:extLst>
                <a:ext uri="{FF2B5EF4-FFF2-40B4-BE49-F238E27FC236}">
                  <a16:creationId xmlns:a16="http://schemas.microsoft.com/office/drawing/2014/main" id="{0E02000D-A3A4-1E76-D96E-ADACED4D7BCF}"/>
                </a:ext>
              </a:extLst>
            </p:cNvPr>
            <p:cNvGrpSpPr/>
            <p:nvPr/>
          </p:nvGrpSpPr>
          <p:grpSpPr>
            <a:xfrm>
              <a:off x="3101163" y="4666209"/>
              <a:ext cx="211138" cy="328613"/>
              <a:chOff x="2982085" y="4631127"/>
              <a:chExt cx="211138" cy="328613"/>
            </a:xfrm>
          </p:grpSpPr>
          <p:sp>
            <p:nvSpPr>
              <p:cNvPr id="20" name="Freeform 15">
                <a:extLst>
                  <a:ext uri="{FF2B5EF4-FFF2-40B4-BE49-F238E27FC236}">
                    <a16:creationId xmlns:a16="http://schemas.microsoft.com/office/drawing/2014/main" id="{E7905013-EA9E-7428-1006-008548ED24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2085" y="4796227"/>
                <a:ext cx="211138" cy="163513"/>
              </a:xfrm>
              <a:custGeom>
                <a:avLst/>
                <a:gdLst>
                  <a:gd name="T0" fmla="*/ 264 w 267"/>
                  <a:gd name="T1" fmla="*/ 102 h 207"/>
                  <a:gd name="T2" fmla="*/ 254 w 267"/>
                  <a:gd name="T3" fmla="*/ 78 h 207"/>
                  <a:gd name="T4" fmla="*/ 241 w 267"/>
                  <a:gd name="T5" fmla="*/ 56 h 207"/>
                  <a:gd name="T6" fmla="*/ 224 w 267"/>
                  <a:gd name="T7" fmla="*/ 36 h 207"/>
                  <a:gd name="T8" fmla="*/ 203 w 267"/>
                  <a:gd name="T9" fmla="*/ 21 h 207"/>
                  <a:gd name="T10" fmla="*/ 181 w 267"/>
                  <a:gd name="T11" fmla="*/ 9 h 207"/>
                  <a:gd name="T12" fmla="*/ 155 w 267"/>
                  <a:gd name="T13" fmla="*/ 1 h 207"/>
                  <a:gd name="T14" fmla="*/ 130 w 267"/>
                  <a:gd name="T15" fmla="*/ 0 h 207"/>
                  <a:gd name="T16" fmla="*/ 115 w 267"/>
                  <a:gd name="T17" fmla="*/ 1 h 207"/>
                  <a:gd name="T18" fmla="*/ 90 w 267"/>
                  <a:gd name="T19" fmla="*/ 8 h 207"/>
                  <a:gd name="T20" fmla="*/ 66 w 267"/>
                  <a:gd name="T21" fmla="*/ 19 h 207"/>
                  <a:gd name="T22" fmla="*/ 45 w 267"/>
                  <a:gd name="T23" fmla="*/ 33 h 207"/>
                  <a:gd name="T24" fmla="*/ 27 w 267"/>
                  <a:gd name="T25" fmla="*/ 52 h 207"/>
                  <a:gd name="T26" fmla="*/ 15 w 267"/>
                  <a:gd name="T27" fmla="*/ 75 h 207"/>
                  <a:gd name="T28" fmla="*/ 5 w 267"/>
                  <a:gd name="T29" fmla="*/ 99 h 207"/>
                  <a:gd name="T30" fmla="*/ 0 w 267"/>
                  <a:gd name="T31" fmla="*/ 124 h 207"/>
                  <a:gd name="T32" fmla="*/ 2 w 267"/>
                  <a:gd name="T33" fmla="*/ 151 h 207"/>
                  <a:gd name="T34" fmla="*/ 2 w 267"/>
                  <a:gd name="T35" fmla="*/ 156 h 207"/>
                  <a:gd name="T36" fmla="*/ 4 w 267"/>
                  <a:gd name="T37" fmla="*/ 165 h 207"/>
                  <a:gd name="T38" fmla="*/ 8 w 267"/>
                  <a:gd name="T39" fmla="*/ 175 h 207"/>
                  <a:gd name="T40" fmla="*/ 21 w 267"/>
                  <a:gd name="T41" fmla="*/ 193 h 207"/>
                  <a:gd name="T42" fmla="*/ 34 w 267"/>
                  <a:gd name="T43" fmla="*/ 201 h 207"/>
                  <a:gd name="T44" fmla="*/ 43 w 267"/>
                  <a:gd name="T45" fmla="*/ 204 h 207"/>
                  <a:gd name="T46" fmla="*/ 55 w 267"/>
                  <a:gd name="T47" fmla="*/ 207 h 207"/>
                  <a:gd name="T48" fmla="*/ 208 w 267"/>
                  <a:gd name="T49" fmla="*/ 207 h 207"/>
                  <a:gd name="T50" fmla="*/ 213 w 267"/>
                  <a:gd name="T51" fmla="*/ 205 h 207"/>
                  <a:gd name="T52" fmla="*/ 224 w 267"/>
                  <a:gd name="T53" fmla="*/ 204 h 207"/>
                  <a:gd name="T54" fmla="*/ 233 w 267"/>
                  <a:gd name="T55" fmla="*/ 201 h 207"/>
                  <a:gd name="T56" fmla="*/ 246 w 267"/>
                  <a:gd name="T57" fmla="*/ 193 h 207"/>
                  <a:gd name="T58" fmla="*/ 259 w 267"/>
                  <a:gd name="T59" fmla="*/ 177 h 207"/>
                  <a:gd name="T60" fmla="*/ 262 w 267"/>
                  <a:gd name="T61" fmla="*/ 167 h 207"/>
                  <a:gd name="T62" fmla="*/ 265 w 267"/>
                  <a:gd name="T63" fmla="*/ 156 h 207"/>
                  <a:gd name="T64" fmla="*/ 265 w 267"/>
                  <a:gd name="T65" fmla="*/ 151 h 207"/>
                  <a:gd name="T66" fmla="*/ 267 w 267"/>
                  <a:gd name="T67" fmla="*/ 134 h 207"/>
                  <a:gd name="T68" fmla="*/ 265 w 267"/>
                  <a:gd name="T69" fmla="*/ 116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67" h="207">
                    <a:moveTo>
                      <a:pt x="265" y="116"/>
                    </a:moveTo>
                    <a:lnTo>
                      <a:pt x="264" y="102"/>
                    </a:lnTo>
                    <a:lnTo>
                      <a:pt x="259" y="89"/>
                    </a:lnTo>
                    <a:lnTo>
                      <a:pt x="254" y="78"/>
                    </a:lnTo>
                    <a:lnTo>
                      <a:pt x="248" y="65"/>
                    </a:lnTo>
                    <a:lnTo>
                      <a:pt x="241" y="56"/>
                    </a:lnTo>
                    <a:lnTo>
                      <a:pt x="233" y="44"/>
                    </a:lnTo>
                    <a:lnTo>
                      <a:pt x="224" y="36"/>
                    </a:lnTo>
                    <a:lnTo>
                      <a:pt x="214" y="27"/>
                    </a:lnTo>
                    <a:lnTo>
                      <a:pt x="203" y="21"/>
                    </a:lnTo>
                    <a:lnTo>
                      <a:pt x="192" y="14"/>
                    </a:lnTo>
                    <a:lnTo>
                      <a:pt x="181" y="9"/>
                    </a:lnTo>
                    <a:lnTo>
                      <a:pt x="168" y="5"/>
                    </a:lnTo>
                    <a:lnTo>
                      <a:pt x="155" y="1"/>
                    </a:lnTo>
                    <a:lnTo>
                      <a:pt x="142" y="0"/>
                    </a:lnTo>
                    <a:lnTo>
                      <a:pt x="130" y="0"/>
                    </a:lnTo>
                    <a:lnTo>
                      <a:pt x="115" y="1"/>
                    </a:lnTo>
                    <a:lnTo>
                      <a:pt x="115" y="1"/>
                    </a:lnTo>
                    <a:lnTo>
                      <a:pt x="102" y="3"/>
                    </a:lnTo>
                    <a:lnTo>
                      <a:pt x="90" y="8"/>
                    </a:lnTo>
                    <a:lnTo>
                      <a:pt x="77" y="13"/>
                    </a:lnTo>
                    <a:lnTo>
                      <a:pt x="66" y="19"/>
                    </a:lnTo>
                    <a:lnTo>
                      <a:pt x="55" y="25"/>
                    </a:lnTo>
                    <a:lnTo>
                      <a:pt x="45" y="33"/>
                    </a:lnTo>
                    <a:lnTo>
                      <a:pt x="35" y="43"/>
                    </a:lnTo>
                    <a:lnTo>
                      <a:pt x="27" y="52"/>
                    </a:lnTo>
                    <a:lnTo>
                      <a:pt x="21" y="64"/>
                    </a:lnTo>
                    <a:lnTo>
                      <a:pt x="15" y="75"/>
                    </a:lnTo>
                    <a:lnTo>
                      <a:pt x="8" y="86"/>
                    </a:lnTo>
                    <a:lnTo>
                      <a:pt x="5" y="99"/>
                    </a:lnTo>
                    <a:lnTo>
                      <a:pt x="2" y="111"/>
                    </a:lnTo>
                    <a:lnTo>
                      <a:pt x="0" y="124"/>
                    </a:lnTo>
                    <a:lnTo>
                      <a:pt x="0" y="137"/>
                    </a:lnTo>
                    <a:lnTo>
                      <a:pt x="2" y="151"/>
                    </a:lnTo>
                    <a:lnTo>
                      <a:pt x="2" y="156"/>
                    </a:lnTo>
                    <a:lnTo>
                      <a:pt x="2" y="156"/>
                    </a:lnTo>
                    <a:lnTo>
                      <a:pt x="4" y="161"/>
                    </a:lnTo>
                    <a:lnTo>
                      <a:pt x="4" y="165"/>
                    </a:lnTo>
                    <a:lnTo>
                      <a:pt x="7" y="170"/>
                    </a:lnTo>
                    <a:lnTo>
                      <a:pt x="8" y="175"/>
                    </a:lnTo>
                    <a:lnTo>
                      <a:pt x="15" y="185"/>
                    </a:lnTo>
                    <a:lnTo>
                      <a:pt x="21" y="193"/>
                    </a:lnTo>
                    <a:lnTo>
                      <a:pt x="29" y="197"/>
                    </a:lnTo>
                    <a:lnTo>
                      <a:pt x="34" y="201"/>
                    </a:lnTo>
                    <a:lnTo>
                      <a:pt x="39" y="202"/>
                    </a:lnTo>
                    <a:lnTo>
                      <a:pt x="43" y="204"/>
                    </a:lnTo>
                    <a:lnTo>
                      <a:pt x="48" y="205"/>
                    </a:lnTo>
                    <a:lnTo>
                      <a:pt x="55" y="207"/>
                    </a:lnTo>
                    <a:lnTo>
                      <a:pt x="59" y="207"/>
                    </a:lnTo>
                    <a:lnTo>
                      <a:pt x="208" y="207"/>
                    </a:lnTo>
                    <a:lnTo>
                      <a:pt x="208" y="207"/>
                    </a:lnTo>
                    <a:lnTo>
                      <a:pt x="213" y="205"/>
                    </a:lnTo>
                    <a:lnTo>
                      <a:pt x="217" y="205"/>
                    </a:lnTo>
                    <a:lnTo>
                      <a:pt x="224" y="204"/>
                    </a:lnTo>
                    <a:lnTo>
                      <a:pt x="229" y="202"/>
                    </a:lnTo>
                    <a:lnTo>
                      <a:pt x="233" y="201"/>
                    </a:lnTo>
                    <a:lnTo>
                      <a:pt x="237" y="197"/>
                    </a:lnTo>
                    <a:lnTo>
                      <a:pt x="246" y="193"/>
                    </a:lnTo>
                    <a:lnTo>
                      <a:pt x="252" y="185"/>
                    </a:lnTo>
                    <a:lnTo>
                      <a:pt x="259" y="177"/>
                    </a:lnTo>
                    <a:lnTo>
                      <a:pt x="260" y="172"/>
                    </a:lnTo>
                    <a:lnTo>
                      <a:pt x="262" y="167"/>
                    </a:lnTo>
                    <a:lnTo>
                      <a:pt x="264" y="161"/>
                    </a:lnTo>
                    <a:lnTo>
                      <a:pt x="265" y="156"/>
                    </a:lnTo>
                    <a:lnTo>
                      <a:pt x="265" y="151"/>
                    </a:lnTo>
                    <a:lnTo>
                      <a:pt x="265" y="151"/>
                    </a:lnTo>
                    <a:lnTo>
                      <a:pt x="267" y="143"/>
                    </a:lnTo>
                    <a:lnTo>
                      <a:pt x="267" y="134"/>
                    </a:lnTo>
                    <a:lnTo>
                      <a:pt x="267" y="124"/>
                    </a:lnTo>
                    <a:lnTo>
                      <a:pt x="265" y="116"/>
                    </a:lnTo>
                    <a:lnTo>
                      <a:pt x="265" y="116"/>
                    </a:lnTo>
                    <a:close/>
                  </a:path>
                </a:pathLst>
              </a:custGeom>
              <a:solidFill>
                <a:srgbClr val="046AA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Freeform 16">
                <a:extLst>
                  <a:ext uri="{FF2B5EF4-FFF2-40B4-BE49-F238E27FC236}">
                    <a16:creationId xmlns:a16="http://schemas.microsoft.com/office/drawing/2014/main" id="{A0CECB4B-5F9F-9C54-6DC7-DAEA160630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2247" y="4631127"/>
                <a:ext cx="149225" cy="149225"/>
              </a:xfrm>
              <a:custGeom>
                <a:avLst/>
                <a:gdLst>
                  <a:gd name="T0" fmla="*/ 188 w 188"/>
                  <a:gd name="T1" fmla="*/ 84 h 188"/>
                  <a:gd name="T2" fmla="*/ 185 w 188"/>
                  <a:gd name="T3" fmla="*/ 67 h 188"/>
                  <a:gd name="T4" fmla="*/ 177 w 188"/>
                  <a:gd name="T5" fmla="*/ 49 h 188"/>
                  <a:gd name="T6" fmla="*/ 167 w 188"/>
                  <a:gd name="T7" fmla="*/ 35 h 188"/>
                  <a:gd name="T8" fmla="*/ 154 w 188"/>
                  <a:gd name="T9" fmla="*/ 22 h 188"/>
                  <a:gd name="T10" fmla="*/ 140 w 188"/>
                  <a:gd name="T11" fmla="*/ 11 h 188"/>
                  <a:gd name="T12" fmla="*/ 123 w 188"/>
                  <a:gd name="T13" fmla="*/ 5 h 188"/>
                  <a:gd name="T14" fmla="*/ 103 w 188"/>
                  <a:gd name="T15" fmla="*/ 0 h 188"/>
                  <a:gd name="T16" fmla="*/ 84 w 188"/>
                  <a:gd name="T17" fmla="*/ 0 h 188"/>
                  <a:gd name="T18" fmla="*/ 67 w 188"/>
                  <a:gd name="T19" fmla="*/ 5 h 188"/>
                  <a:gd name="T20" fmla="*/ 49 w 188"/>
                  <a:gd name="T21" fmla="*/ 11 h 188"/>
                  <a:gd name="T22" fmla="*/ 35 w 188"/>
                  <a:gd name="T23" fmla="*/ 22 h 188"/>
                  <a:gd name="T24" fmla="*/ 22 w 188"/>
                  <a:gd name="T25" fmla="*/ 35 h 188"/>
                  <a:gd name="T26" fmla="*/ 11 w 188"/>
                  <a:gd name="T27" fmla="*/ 49 h 188"/>
                  <a:gd name="T28" fmla="*/ 4 w 188"/>
                  <a:gd name="T29" fmla="*/ 67 h 188"/>
                  <a:gd name="T30" fmla="*/ 1 w 188"/>
                  <a:gd name="T31" fmla="*/ 84 h 188"/>
                  <a:gd name="T32" fmla="*/ 1 w 188"/>
                  <a:gd name="T33" fmla="*/ 103 h 188"/>
                  <a:gd name="T34" fmla="*/ 4 w 188"/>
                  <a:gd name="T35" fmla="*/ 122 h 188"/>
                  <a:gd name="T36" fmla="*/ 11 w 188"/>
                  <a:gd name="T37" fmla="*/ 138 h 188"/>
                  <a:gd name="T38" fmla="*/ 22 w 188"/>
                  <a:gd name="T39" fmla="*/ 154 h 188"/>
                  <a:gd name="T40" fmla="*/ 35 w 188"/>
                  <a:gd name="T41" fmla="*/ 167 h 188"/>
                  <a:gd name="T42" fmla="*/ 49 w 188"/>
                  <a:gd name="T43" fmla="*/ 177 h 188"/>
                  <a:gd name="T44" fmla="*/ 67 w 188"/>
                  <a:gd name="T45" fmla="*/ 185 h 188"/>
                  <a:gd name="T46" fmla="*/ 84 w 188"/>
                  <a:gd name="T47" fmla="*/ 188 h 188"/>
                  <a:gd name="T48" fmla="*/ 103 w 188"/>
                  <a:gd name="T49" fmla="*/ 188 h 188"/>
                  <a:gd name="T50" fmla="*/ 123 w 188"/>
                  <a:gd name="T51" fmla="*/ 185 h 188"/>
                  <a:gd name="T52" fmla="*/ 140 w 188"/>
                  <a:gd name="T53" fmla="*/ 177 h 188"/>
                  <a:gd name="T54" fmla="*/ 154 w 188"/>
                  <a:gd name="T55" fmla="*/ 167 h 188"/>
                  <a:gd name="T56" fmla="*/ 167 w 188"/>
                  <a:gd name="T57" fmla="*/ 154 h 188"/>
                  <a:gd name="T58" fmla="*/ 177 w 188"/>
                  <a:gd name="T59" fmla="*/ 138 h 188"/>
                  <a:gd name="T60" fmla="*/ 185 w 188"/>
                  <a:gd name="T61" fmla="*/ 122 h 188"/>
                  <a:gd name="T62" fmla="*/ 188 w 188"/>
                  <a:gd name="T63" fmla="*/ 103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88" h="188">
                    <a:moveTo>
                      <a:pt x="188" y="94"/>
                    </a:moveTo>
                    <a:lnTo>
                      <a:pt x="188" y="84"/>
                    </a:lnTo>
                    <a:lnTo>
                      <a:pt x="186" y="75"/>
                    </a:lnTo>
                    <a:lnTo>
                      <a:pt x="185" y="67"/>
                    </a:lnTo>
                    <a:lnTo>
                      <a:pt x="182" y="57"/>
                    </a:lnTo>
                    <a:lnTo>
                      <a:pt x="177" y="49"/>
                    </a:lnTo>
                    <a:lnTo>
                      <a:pt x="172" y="41"/>
                    </a:lnTo>
                    <a:lnTo>
                      <a:pt x="167" y="35"/>
                    </a:lnTo>
                    <a:lnTo>
                      <a:pt x="161" y="27"/>
                    </a:lnTo>
                    <a:lnTo>
                      <a:pt x="154" y="22"/>
                    </a:lnTo>
                    <a:lnTo>
                      <a:pt x="146" y="16"/>
                    </a:lnTo>
                    <a:lnTo>
                      <a:pt x="140" y="11"/>
                    </a:lnTo>
                    <a:lnTo>
                      <a:pt x="131" y="8"/>
                    </a:lnTo>
                    <a:lnTo>
                      <a:pt x="123" y="5"/>
                    </a:lnTo>
                    <a:lnTo>
                      <a:pt x="113" y="1"/>
                    </a:lnTo>
                    <a:lnTo>
                      <a:pt x="103" y="0"/>
                    </a:lnTo>
                    <a:lnTo>
                      <a:pt x="94" y="0"/>
                    </a:lnTo>
                    <a:lnTo>
                      <a:pt x="84" y="0"/>
                    </a:lnTo>
                    <a:lnTo>
                      <a:pt x="75" y="1"/>
                    </a:lnTo>
                    <a:lnTo>
                      <a:pt x="67" y="5"/>
                    </a:lnTo>
                    <a:lnTo>
                      <a:pt x="57" y="8"/>
                    </a:lnTo>
                    <a:lnTo>
                      <a:pt x="49" y="11"/>
                    </a:lnTo>
                    <a:lnTo>
                      <a:pt x="41" y="16"/>
                    </a:lnTo>
                    <a:lnTo>
                      <a:pt x="35" y="22"/>
                    </a:lnTo>
                    <a:lnTo>
                      <a:pt x="28" y="27"/>
                    </a:lnTo>
                    <a:lnTo>
                      <a:pt x="22" y="35"/>
                    </a:lnTo>
                    <a:lnTo>
                      <a:pt x="16" y="41"/>
                    </a:lnTo>
                    <a:lnTo>
                      <a:pt x="11" y="49"/>
                    </a:lnTo>
                    <a:lnTo>
                      <a:pt x="8" y="57"/>
                    </a:lnTo>
                    <a:lnTo>
                      <a:pt x="4" y="67"/>
                    </a:lnTo>
                    <a:lnTo>
                      <a:pt x="3" y="75"/>
                    </a:lnTo>
                    <a:lnTo>
                      <a:pt x="1" y="84"/>
                    </a:lnTo>
                    <a:lnTo>
                      <a:pt x="0" y="94"/>
                    </a:lnTo>
                    <a:lnTo>
                      <a:pt x="1" y="103"/>
                    </a:lnTo>
                    <a:lnTo>
                      <a:pt x="3" y="113"/>
                    </a:lnTo>
                    <a:lnTo>
                      <a:pt x="4" y="122"/>
                    </a:lnTo>
                    <a:lnTo>
                      <a:pt x="8" y="130"/>
                    </a:lnTo>
                    <a:lnTo>
                      <a:pt x="11" y="138"/>
                    </a:lnTo>
                    <a:lnTo>
                      <a:pt x="16" y="146"/>
                    </a:lnTo>
                    <a:lnTo>
                      <a:pt x="22" y="154"/>
                    </a:lnTo>
                    <a:lnTo>
                      <a:pt x="28" y="161"/>
                    </a:lnTo>
                    <a:lnTo>
                      <a:pt x="35" y="167"/>
                    </a:lnTo>
                    <a:lnTo>
                      <a:pt x="41" y="172"/>
                    </a:lnTo>
                    <a:lnTo>
                      <a:pt x="49" y="177"/>
                    </a:lnTo>
                    <a:lnTo>
                      <a:pt x="57" y="181"/>
                    </a:lnTo>
                    <a:lnTo>
                      <a:pt x="67" y="185"/>
                    </a:lnTo>
                    <a:lnTo>
                      <a:pt x="75" y="186"/>
                    </a:lnTo>
                    <a:lnTo>
                      <a:pt x="84" y="188"/>
                    </a:lnTo>
                    <a:lnTo>
                      <a:pt x="94" y="188"/>
                    </a:lnTo>
                    <a:lnTo>
                      <a:pt x="103" y="188"/>
                    </a:lnTo>
                    <a:lnTo>
                      <a:pt x="113" y="186"/>
                    </a:lnTo>
                    <a:lnTo>
                      <a:pt x="123" y="185"/>
                    </a:lnTo>
                    <a:lnTo>
                      <a:pt x="131" y="181"/>
                    </a:lnTo>
                    <a:lnTo>
                      <a:pt x="140" y="177"/>
                    </a:lnTo>
                    <a:lnTo>
                      <a:pt x="146" y="172"/>
                    </a:lnTo>
                    <a:lnTo>
                      <a:pt x="154" y="167"/>
                    </a:lnTo>
                    <a:lnTo>
                      <a:pt x="161" y="161"/>
                    </a:lnTo>
                    <a:lnTo>
                      <a:pt x="167" y="154"/>
                    </a:lnTo>
                    <a:lnTo>
                      <a:pt x="172" y="146"/>
                    </a:lnTo>
                    <a:lnTo>
                      <a:pt x="177" y="138"/>
                    </a:lnTo>
                    <a:lnTo>
                      <a:pt x="182" y="130"/>
                    </a:lnTo>
                    <a:lnTo>
                      <a:pt x="185" y="122"/>
                    </a:lnTo>
                    <a:lnTo>
                      <a:pt x="186" y="113"/>
                    </a:lnTo>
                    <a:lnTo>
                      <a:pt x="188" y="103"/>
                    </a:lnTo>
                    <a:lnTo>
                      <a:pt x="188" y="94"/>
                    </a:lnTo>
                    <a:close/>
                  </a:path>
                </a:pathLst>
              </a:custGeom>
              <a:solidFill>
                <a:srgbClr val="046AA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roupe 13">
              <a:extLst>
                <a:ext uri="{FF2B5EF4-FFF2-40B4-BE49-F238E27FC236}">
                  <a16:creationId xmlns:a16="http://schemas.microsoft.com/office/drawing/2014/main" id="{D7167CBD-D338-0926-98D1-5A6EA444542A}"/>
                </a:ext>
              </a:extLst>
            </p:cNvPr>
            <p:cNvGrpSpPr/>
            <p:nvPr/>
          </p:nvGrpSpPr>
          <p:grpSpPr>
            <a:xfrm>
              <a:off x="3253581" y="4698426"/>
              <a:ext cx="211138" cy="328613"/>
              <a:chOff x="2982085" y="4631127"/>
              <a:chExt cx="211138" cy="328613"/>
            </a:xfrm>
          </p:grpSpPr>
          <p:sp>
            <p:nvSpPr>
              <p:cNvPr id="18" name="Freeform 15">
                <a:extLst>
                  <a:ext uri="{FF2B5EF4-FFF2-40B4-BE49-F238E27FC236}">
                    <a16:creationId xmlns:a16="http://schemas.microsoft.com/office/drawing/2014/main" id="{4EF805F9-2E6F-E3CB-5710-042A835E04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2085" y="4796227"/>
                <a:ext cx="211138" cy="163513"/>
              </a:xfrm>
              <a:custGeom>
                <a:avLst/>
                <a:gdLst>
                  <a:gd name="T0" fmla="*/ 264 w 267"/>
                  <a:gd name="T1" fmla="*/ 102 h 207"/>
                  <a:gd name="T2" fmla="*/ 254 w 267"/>
                  <a:gd name="T3" fmla="*/ 78 h 207"/>
                  <a:gd name="T4" fmla="*/ 241 w 267"/>
                  <a:gd name="T5" fmla="*/ 56 h 207"/>
                  <a:gd name="T6" fmla="*/ 224 w 267"/>
                  <a:gd name="T7" fmla="*/ 36 h 207"/>
                  <a:gd name="T8" fmla="*/ 203 w 267"/>
                  <a:gd name="T9" fmla="*/ 21 h 207"/>
                  <a:gd name="T10" fmla="*/ 181 w 267"/>
                  <a:gd name="T11" fmla="*/ 9 h 207"/>
                  <a:gd name="T12" fmla="*/ 155 w 267"/>
                  <a:gd name="T13" fmla="*/ 1 h 207"/>
                  <a:gd name="T14" fmla="*/ 130 w 267"/>
                  <a:gd name="T15" fmla="*/ 0 h 207"/>
                  <a:gd name="T16" fmla="*/ 115 w 267"/>
                  <a:gd name="T17" fmla="*/ 1 h 207"/>
                  <a:gd name="T18" fmla="*/ 90 w 267"/>
                  <a:gd name="T19" fmla="*/ 8 h 207"/>
                  <a:gd name="T20" fmla="*/ 66 w 267"/>
                  <a:gd name="T21" fmla="*/ 19 h 207"/>
                  <a:gd name="T22" fmla="*/ 45 w 267"/>
                  <a:gd name="T23" fmla="*/ 33 h 207"/>
                  <a:gd name="T24" fmla="*/ 27 w 267"/>
                  <a:gd name="T25" fmla="*/ 52 h 207"/>
                  <a:gd name="T26" fmla="*/ 15 w 267"/>
                  <a:gd name="T27" fmla="*/ 75 h 207"/>
                  <a:gd name="T28" fmla="*/ 5 w 267"/>
                  <a:gd name="T29" fmla="*/ 99 h 207"/>
                  <a:gd name="T30" fmla="*/ 0 w 267"/>
                  <a:gd name="T31" fmla="*/ 124 h 207"/>
                  <a:gd name="T32" fmla="*/ 2 w 267"/>
                  <a:gd name="T33" fmla="*/ 151 h 207"/>
                  <a:gd name="T34" fmla="*/ 2 w 267"/>
                  <a:gd name="T35" fmla="*/ 156 h 207"/>
                  <a:gd name="T36" fmla="*/ 4 w 267"/>
                  <a:gd name="T37" fmla="*/ 165 h 207"/>
                  <a:gd name="T38" fmla="*/ 8 w 267"/>
                  <a:gd name="T39" fmla="*/ 175 h 207"/>
                  <a:gd name="T40" fmla="*/ 21 w 267"/>
                  <a:gd name="T41" fmla="*/ 193 h 207"/>
                  <a:gd name="T42" fmla="*/ 34 w 267"/>
                  <a:gd name="T43" fmla="*/ 201 h 207"/>
                  <a:gd name="T44" fmla="*/ 43 w 267"/>
                  <a:gd name="T45" fmla="*/ 204 h 207"/>
                  <a:gd name="T46" fmla="*/ 55 w 267"/>
                  <a:gd name="T47" fmla="*/ 207 h 207"/>
                  <a:gd name="T48" fmla="*/ 208 w 267"/>
                  <a:gd name="T49" fmla="*/ 207 h 207"/>
                  <a:gd name="T50" fmla="*/ 213 w 267"/>
                  <a:gd name="T51" fmla="*/ 205 h 207"/>
                  <a:gd name="T52" fmla="*/ 224 w 267"/>
                  <a:gd name="T53" fmla="*/ 204 h 207"/>
                  <a:gd name="T54" fmla="*/ 233 w 267"/>
                  <a:gd name="T55" fmla="*/ 201 h 207"/>
                  <a:gd name="T56" fmla="*/ 246 w 267"/>
                  <a:gd name="T57" fmla="*/ 193 h 207"/>
                  <a:gd name="T58" fmla="*/ 259 w 267"/>
                  <a:gd name="T59" fmla="*/ 177 h 207"/>
                  <a:gd name="T60" fmla="*/ 262 w 267"/>
                  <a:gd name="T61" fmla="*/ 167 h 207"/>
                  <a:gd name="T62" fmla="*/ 265 w 267"/>
                  <a:gd name="T63" fmla="*/ 156 h 207"/>
                  <a:gd name="T64" fmla="*/ 265 w 267"/>
                  <a:gd name="T65" fmla="*/ 151 h 207"/>
                  <a:gd name="T66" fmla="*/ 267 w 267"/>
                  <a:gd name="T67" fmla="*/ 134 h 207"/>
                  <a:gd name="T68" fmla="*/ 265 w 267"/>
                  <a:gd name="T69" fmla="*/ 116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67" h="207">
                    <a:moveTo>
                      <a:pt x="265" y="116"/>
                    </a:moveTo>
                    <a:lnTo>
                      <a:pt x="264" y="102"/>
                    </a:lnTo>
                    <a:lnTo>
                      <a:pt x="259" y="89"/>
                    </a:lnTo>
                    <a:lnTo>
                      <a:pt x="254" y="78"/>
                    </a:lnTo>
                    <a:lnTo>
                      <a:pt x="248" y="65"/>
                    </a:lnTo>
                    <a:lnTo>
                      <a:pt x="241" y="56"/>
                    </a:lnTo>
                    <a:lnTo>
                      <a:pt x="233" y="44"/>
                    </a:lnTo>
                    <a:lnTo>
                      <a:pt x="224" y="36"/>
                    </a:lnTo>
                    <a:lnTo>
                      <a:pt x="214" y="27"/>
                    </a:lnTo>
                    <a:lnTo>
                      <a:pt x="203" y="21"/>
                    </a:lnTo>
                    <a:lnTo>
                      <a:pt x="192" y="14"/>
                    </a:lnTo>
                    <a:lnTo>
                      <a:pt x="181" y="9"/>
                    </a:lnTo>
                    <a:lnTo>
                      <a:pt x="168" y="5"/>
                    </a:lnTo>
                    <a:lnTo>
                      <a:pt x="155" y="1"/>
                    </a:lnTo>
                    <a:lnTo>
                      <a:pt x="142" y="0"/>
                    </a:lnTo>
                    <a:lnTo>
                      <a:pt x="130" y="0"/>
                    </a:lnTo>
                    <a:lnTo>
                      <a:pt x="115" y="1"/>
                    </a:lnTo>
                    <a:lnTo>
                      <a:pt x="115" y="1"/>
                    </a:lnTo>
                    <a:lnTo>
                      <a:pt x="102" y="3"/>
                    </a:lnTo>
                    <a:lnTo>
                      <a:pt x="90" y="8"/>
                    </a:lnTo>
                    <a:lnTo>
                      <a:pt x="77" y="13"/>
                    </a:lnTo>
                    <a:lnTo>
                      <a:pt x="66" y="19"/>
                    </a:lnTo>
                    <a:lnTo>
                      <a:pt x="55" y="25"/>
                    </a:lnTo>
                    <a:lnTo>
                      <a:pt x="45" y="33"/>
                    </a:lnTo>
                    <a:lnTo>
                      <a:pt x="35" y="43"/>
                    </a:lnTo>
                    <a:lnTo>
                      <a:pt x="27" y="52"/>
                    </a:lnTo>
                    <a:lnTo>
                      <a:pt x="21" y="64"/>
                    </a:lnTo>
                    <a:lnTo>
                      <a:pt x="15" y="75"/>
                    </a:lnTo>
                    <a:lnTo>
                      <a:pt x="8" y="86"/>
                    </a:lnTo>
                    <a:lnTo>
                      <a:pt x="5" y="99"/>
                    </a:lnTo>
                    <a:lnTo>
                      <a:pt x="2" y="111"/>
                    </a:lnTo>
                    <a:lnTo>
                      <a:pt x="0" y="124"/>
                    </a:lnTo>
                    <a:lnTo>
                      <a:pt x="0" y="137"/>
                    </a:lnTo>
                    <a:lnTo>
                      <a:pt x="2" y="151"/>
                    </a:lnTo>
                    <a:lnTo>
                      <a:pt x="2" y="156"/>
                    </a:lnTo>
                    <a:lnTo>
                      <a:pt x="2" y="156"/>
                    </a:lnTo>
                    <a:lnTo>
                      <a:pt x="4" y="161"/>
                    </a:lnTo>
                    <a:lnTo>
                      <a:pt x="4" y="165"/>
                    </a:lnTo>
                    <a:lnTo>
                      <a:pt x="7" y="170"/>
                    </a:lnTo>
                    <a:lnTo>
                      <a:pt x="8" y="175"/>
                    </a:lnTo>
                    <a:lnTo>
                      <a:pt x="15" y="185"/>
                    </a:lnTo>
                    <a:lnTo>
                      <a:pt x="21" y="193"/>
                    </a:lnTo>
                    <a:lnTo>
                      <a:pt x="29" y="197"/>
                    </a:lnTo>
                    <a:lnTo>
                      <a:pt x="34" y="201"/>
                    </a:lnTo>
                    <a:lnTo>
                      <a:pt x="39" y="202"/>
                    </a:lnTo>
                    <a:lnTo>
                      <a:pt x="43" y="204"/>
                    </a:lnTo>
                    <a:lnTo>
                      <a:pt x="48" y="205"/>
                    </a:lnTo>
                    <a:lnTo>
                      <a:pt x="55" y="207"/>
                    </a:lnTo>
                    <a:lnTo>
                      <a:pt x="59" y="207"/>
                    </a:lnTo>
                    <a:lnTo>
                      <a:pt x="208" y="207"/>
                    </a:lnTo>
                    <a:lnTo>
                      <a:pt x="208" y="207"/>
                    </a:lnTo>
                    <a:lnTo>
                      <a:pt x="213" y="205"/>
                    </a:lnTo>
                    <a:lnTo>
                      <a:pt x="217" y="205"/>
                    </a:lnTo>
                    <a:lnTo>
                      <a:pt x="224" y="204"/>
                    </a:lnTo>
                    <a:lnTo>
                      <a:pt x="229" y="202"/>
                    </a:lnTo>
                    <a:lnTo>
                      <a:pt x="233" y="201"/>
                    </a:lnTo>
                    <a:lnTo>
                      <a:pt x="237" y="197"/>
                    </a:lnTo>
                    <a:lnTo>
                      <a:pt x="246" y="193"/>
                    </a:lnTo>
                    <a:lnTo>
                      <a:pt x="252" y="185"/>
                    </a:lnTo>
                    <a:lnTo>
                      <a:pt x="259" y="177"/>
                    </a:lnTo>
                    <a:lnTo>
                      <a:pt x="260" y="172"/>
                    </a:lnTo>
                    <a:lnTo>
                      <a:pt x="262" y="167"/>
                    </a:lnTo>
                    <a:lnTo>
                      <a:pt x="264" y="161"/>
                    </a:lnTo>
                    <a:lnTo>
                      <a:pt x="265" y="156"/>
                    </a:lnTo>
                    <a:lnTo>
                      <a:pt x="265" y="151"/>
                    </a:lnTo>
                    <a:lnTo>
                      <a:pt x="265" y="151"/>
                    </a:lnTo>
                    <a:lnTo>
                      <a:pt x="267" y="143"/>
                    </a:lnTo>
                    <a:lnTo>
                      <a:pt x="267" y="134"/>
                    </a:lnTo>
                    <a:lnTo>
                      <a:pt x="267" y="124"/>
                    </a:lnTo>
                    <a:lnTo>
                      <a:pt x="265" y="116"/>
                    </a:lnTo>
                    <a:lnTo>
                      <a:pt x="265" y="116"/>
                    </a:lnTo>
                    <a:close/>
                  </a:path>
                </a:pathLst>
              </a:custGeom>
              <a:solidFill>
                <a:srgbClr val="046AA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Freeform 16">
                <a:extLst>
                  <a:ext uri="{FF2B5EF4-FFF2-40B4-BE49-F238E27FC236}">
                    <a16:creationId xmlns:a16="http://schemas.microsoft.com/office/drawing/2014/main" id="{9ED75934-FA21-F167-06B6-BBBBB3DF75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2247" y="4631127"/>
                <a:ext cx="149225" cy="149225"/>
              </a:xfrm>
              <a:custGeom>
                <a:avLst/>
                <a:gdLst>
                  <a:gd name="T0" fmla="*/ 188 w 188"/>
                  <a:gd name="T1" fmla="*/ 84 h 188"/>
                  <a:gd name="T2" fmla="*/ 185 w 188"/>
                  <a:gd name="T3" fmla="*/ 67 h 188"/>
                  <a:gd name="T4" fmla="*/ 177 w 188"/>
                  <a:gd name="T5" fmla="*/ 49 h 188"/>
                  <a:gd name="T6" fmla="*/ 167 w 188"/>
                  <a:gd name="T7" fmla="*/ 35 h 188"/>
                  <a:gd name="T8" fmla="*/ 154 w 188"/>
                  <a:gd name="T9" fmla="*/ 22 h 188"/>
                  <a:gd name="T10" fmla="*/ 140 w 188"/>
                  <a:gd name="T11" fmla="*/ 11 h 188"/>
                  <a:gd name="T12" fmla="*/ 123 w 188"/>
                  <a:gd name="T13" fmla="*/ 5 h 188"/>
                  <a:gd name="T14" fmla="*/ 103 w 188"/>
                  <a:gd name="T15" fmla="*/ 0 h 188"/>
                  <a:gd name="T16" fmla="*/ 84 w 188"/>
                  <a:gd name="T17" fmla="*/ 0 h 188"/>
                  <a:gd name="T18" fmla="*/ 67 w 188"/>
                  <a:gd name="T19" fmla="*/ 5 h 188"/>
                  <a:gd name="T20" fmla="*/ 49 w 188"/>
                  <a:gd name="T21" fmla="*/ 11 h 188"/>
                  <a:gd name="T22" fmla="*/ 35 w 188"/>
                  <a:gd name="T23" fmla="*/ 22 h 188"/>
                  <a:gd name="T24" fmla="*/ 22 w 188"/>
                  <a:gd name="T25" fmla="*/ 35 h 188"/>
                  <a:gd name="T26" fmla="*/ 11 w 188"/>
                  <a:gd name="T27" fmla="*/ 49 h 188"/>
                  <a:gd name="T28" fmla="*/ 4 w 188"/>
                  <a:gd name="T29" fmla="*/ 67 h 188"/>
                  <a:gd name="T30" fmla="*/ 1 w 188"/>
                  <a:gd name="T31" fmla="*/ 84 h 188"/>
                  <a:gd name="T32" fmla="*/ 1 w 188"/>
                  <a:gd name="T33" fmla="*/ 103 h 188"/>
                  <a:gd name="T34" fmla="*/ 4 w 188"/>
                  <a:gd name="T35" fmla="*/ 122 h 188"/>
                  <a:gd name="T36" fmla="*/ 11 w 188"/>
                  <a:gd name="T37" fmla="*/ 138 h 188"/>
                  <a:gd name="T38" fmla="*/ 22 w 188"/>
                  <a:gd name="T39" fmla="*/ 154 h 188"/>
                  <a:gd name="T40" fmla="*/ 35 w 188"/>
                  <a:gd name="T41" fmla="*/ 167 h 188"/>
                  <a:gd name="T42" fmla="*/ 49 w 188"/>
                  <a:gd name="T43" fmla="*/ 177 h 188"/>
                  <a:gd name="T44" fmla="*/ 67 w 188"/>
                  <a:gd name="T45" fmla="*/ 185 h 188"/>
                  <a:gd name="T46" fmla="*/ 84 w 188"/>
                  <a:gd name="T47" fmla="*/ 188 h 188"/>
                  <a:gd name="T48" fmla="*/ 103 w 188"/>
                  <a:gd name="T49" fmla="*/ 188 h 188"/>
                  <a:gd name="T50" fmla="*/ 123 w 188"/>
                  <a:gd name="T51" fmla="*/ 185 h 188"/>
                  <a:gd name="T52" fmla="*/ 140 w 188"/>
                  <a:gd name="T53" fmla="*/ 177 h 188"/>
                  <a:gd name="T54" fmla="*/ 154 w 188"/>
                  <a:gd name="T55" fmla="*/ 167 h 188"/>
                  <a:gd name="T56" fmla="*/ 167 w 188"/>
                  <a:gd name="T57" fmla="*/ 154 h 188"/>
                  <a:gd name="T58" fmla="*/ 177 w 188"/>
                  <a:gd name="T59" fmla="*/ 138 h 188"/>
                  <a:gd name="T60" fmla="*/ 185 w 188"/>
                  <a:gd name="T61" fmla="*/ 122 h 188"/>
                  <a:gd name="T62" fmla="*/ 188 w 188"/>
                  <a:gd name="T63" fmla="*/ 103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88" h="188">
                    <a:moveTo>
                      <a:pt x="188" y="94"/>
                    </a:moveTo>
                    <a:lnTo>
                      <a:pt x="188" y="84"/>
                    </a:lnTo>
                    <a:lnTo>
                      <a:pt x="186" y="75"/>
                    </a:lnTo>
                    <a:lnTo>
                      <a:pt x="185" y="67"/>
                    </a:lnTo>
                    <a:lnTo>
                      <a:pt x="182" y="57"/>
                    </a:lnTo>
                    <a:lnTo>
                      <a:pt x="177" y="49"/>
                    </a:lnTo>
                    <a:lnTo>
                      <a:pt x="172" y="41"/>
                    </a:lnTo>
                    <a:lnTo>
                      <a:pt x="167" y="35"/>
                    </a:lnTo>
                    <a:lnTo>
                      <a:pt x="161" y="27"/>
                    </a:lnTo>
                    <a:lnTo>
                      <a:pt x="154" y="22"/>
                    </a:lnTo>
                    <a:lnTo>
                      <a:pt x="146" y="16"/>
                    </a:lnTo>
                    <a:lnTo>
                      <a:pt x="140" y="11"/>
                    </a:lnTo>
                    <a:lnTo>
                      <a:pt x="131" y="8"/>
                    </a:lnTo>
                    <a:lnTo>
                      <a:pt x="123" y="5"/>
                    </a:lnTo>
                    <a:lnTo>
                      <a:pt x="113" y="1"/>
                    </a:lnTo>
                    <a:lnTo>
                      <a:pt x="103" y="0"/>
                    </a:lnTo>
                    <a:lnTo>
                      <a:pt x="94" y="0"/>
                    </a:lnTo>
                    <a:lnTo>
                      <a:pt x="84" y="0"/>
                    </a:lnTo>
                    <a:lnTo>
                      <a:pt x="75" y="1"/>
                    </a:lnTo>
                    <a:lnTo>
                      <a:pt x="67" y="5"/>
                    </a:lnTo>
                    <a:lnTo>
                      <a:pt x="57" y="8"/>
                    </a:lnTo>
                    <a:lnTo>
                      <a:pt x="49" y="11"/>
                    </a:lnTo>
                    <a:lnTo>
                      <a:pt x="41" y="16"/>
                    </a:lnTo>
                    <a:lnTo>
                      <a:pt x="35" y="22"/>
                    </a:lnTo>
                    <a:lnTo>
                      <a:pt x="28" y="27"/>
                    </a:lnTo>
                    <a:lnTo>
                      <a:pt x="22" y="35"/>
                    </a:lnTo>
                    <a:lnTo>
                      <a:pt x="16" y="41"/>
                    </a:lnTo>
                    <a:lnTo>
                      <a:pt x="11" y="49"/>
                    </a:lnTo>
                    <a:lnTo>
                      <a:pt x="8" y="57"/>
                    </a:lnTo>
                    <a:lnTo>
                      <a:pt x="4" y="67"/>
                    </a:lnTo>
                    <a:lnTo>
                      <a:pt x="3" y="75"/>
                    </a:lnTo>
                    <a:lnTo>
                      <a:pt x="1" y="84"/>
                    </a:lnTo>
                    <a:lnTo>
                      <a:pt x="0" y="94"/>
                    </a:lnTo>
                    <a:lnTo>
                      <a:pt x="1" y="103"/>
                    </a:lnTo>
                    <a:lnTo>
                      <a:pt x="3" y="113"/>
                    </a:lnTo>
                    <a:lnTo>
                      <a:pt x="4" y="122"/>
                    </a:lnTo>
                    <a:lnTo>
                      <a:pt x="8" y="130"/>
                    </a:lnTo>
                    <a:lnTo>
                      <a:pt x="11" y="138"/>
                    </a:lnTo>
                    <a:lnTo>
                      <a:pt x="16" y="146"/>
                    </a:lnTo>
                    <a:lnTo>
                      <a:pt x="22" y="154"/>
                    </a:lnTo>
                    <a:lnTo>
                      <a:pt x="28" y="161"/>
                    </a:lnTo>
                    <a:lnTo>
                      <a:pt x="35" y="167"/>
                    </a:lnTo>
                    <a:lnTo>
                      <a:pt x="41" y="172"/>
                    </a:lnTo>
                    <a:lnTo>
                      <a:pt x="49" y="177"/>
                    </a:lnTo>
                    <a:lnTo>
                      <a:pt x="57" y="181"/>
                    </a:lnTo>
                    <a:lnTo>
                      <a:pt x="67" y="185"/>
                    </a:lnTo>
                    <a:lnTo>
                      <a:pt x="75" y="186"/>
                    </a:lnTo>
                    <a:lnTo>
                      <a:pt x="84" y="188"/>
                    </a:lnTo>
                    <a:lnTo>
                      <a:pt x="94" y="188"/>
                    </a:lnTo>
                    <a:lnTo>
                      <a:pt x="103" y="188"/>
                    </a:lnTo>
                    <a:lnTo>
                      <a:pt x="113" y="186"/>
                    </a:lnTo>
                    <a:lnTo>
                      <a:pt x="123" y="185"/>
                    </a:lnTo>
                    <a:lnTo>
                      <a:pt x="131" y="181"/>
                    </a:lnTo>
                    <a:lnTo>
                      <a:pt x="140" y="177"/>
                    </a:lnTo>
                    <a:lnTo>
                      <a:pt x="146" y="172"/>
                    </a:lnTo>
                    <a:lnTo>
                      <a:pt x="154" y="167"/>
                    </a:lnTo>
                    <a:lnTo>
                      <a:pt x="161" y="161"/>
                    </a:lnTo>
                    <a:lnTo>
                      <a:pt x="167" y="154"/>
                    </a:lnTo>
                    <a:lnTo>
                      <a:pt x="172" y="146"/>
                    </a:lnTo>
                    <a:lnTo>
                      <a:pt x="177" y="138"/>
                    </a:lnTo>
                    <a:lnTo>
                      <a:pt x="182" y="130"/>
                    </a:lnTo>
                    <a:lnTo>
                      <a:pt x="185" y="122"/>
                    </a:lnTo>
                    <a:lnTo>
                      <a:pt x="186" y="113"/>
                    </a:lnTo>
                    <a:lnTo>
                      <a:pt x="188" y="103"/>
                    </a:lnTo>
                    <a:lnTo>
                      <a:pt x="188" y="94"/>
                    </a:lnTo>
                    <a:close/>
                  </a:path>
                </a:pathLst>
              </a:custGeom>
              <a:solidFill>
                <a:srgbClr val="046AA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roupe 14">
              <a:extLst>
                <a:ext uri="{FF2B5EF4-FFF2-40B4-BE49-F238E27FC236}">
                  <a16:creationId xmlns:a16="http://schemas.microsoft.com/office/drawing/2014/main" id="{206B0742-855B-D6EF-E7EC-A51A44DEAD15}"/>
                </a:ext>
              </a:extLst>
            </p:cNvPr>
            <p:cNvGrpSpPr/>
            <p:nvPr/>
          </p:nvGrpSpPr>
          <p:grpSpPr>
            <a:xfrm>
              <a:off x="3024971" y="4698426"/>
              <a:ext cx="211138" cy="328613"/>
              <a:chOff x="2982085" y="4631127"/>
              <a:chExt cx="211138" cy="328613"/>
            </a:xfrm>
            <a:solidFill>
              <a:srgbClr val="009EE0"/>
            </a:solidFill>
          </p:grpSpPr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73BB3D61-A49E-BF84-4981-259C0781E0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2085" y="4796227"/>
                <a:ext cx="211138" cy="163513"/>
              </a:xfrm>
              <a:custGeom>
                <a:avLst/>
                <a:gdLst>
                  <a:gd name="T0" fmla="*/ 264 w 267"/>
                  <a:gd name="T1" fmla="*/ 102 h 207"/>
                  <a:gd name="T2" fmla="*/ 254 w 267"/>
                  <a:gd name="T3" fmla="*/ 78 h 207"/>
                  <a:gd name="T4" fmla="*/ 241 w 267"/>
                  <a:gd name="T5" fmla="*/ 56 h 207"/>
                  <a:gd name="T6" fmla="*/ 224 w 267"/>
                  <a:gd name="T7" fmla="*/ 36 h 207"/>
                  <a:gd name="T8" fmla="*/ 203 w 267"/>
                  <a:gd name="T9" fmla="*/ 21 h 207"/>
                  <a:gd name="T10" fmla="*/ 181 w 267"/>
                  <a:gd name="T11" fmla="*/ 9 h 207"/>
                  <a:gd name="T12" fmla="*/ 155 w 267"/>
                  <a:gd name="T13" fmla="*/ 1 h 207"/>
                  <a:gd name="T14" fmla="*/ 130 w 267"/>
                  <a:gd name="T15" fmla="*/ 0 h 207"/>
                  <a:gd name="T16" fmla="*/ 115 w 267"/>
                  <a:gd name="T17" fmla="*/ 1 h 207"/>
                  <a:gd name="T18" fmla="*/ 90 w 267"/>
                  <a:gd name="T19" fmla="*/ 8 h 207"/>
                  <a:gd name="T20" fmla="*/ 66 w 267"/>
                  <a:gd name="T21" fmla="*/ 19 h 207"/>
                  <a:gd name="T22" fmla="*/ 45 w 267"/>
                  <a:gd name="T23" fmla="*/ 33 h 207"/>
                  <a:gd name="T24" fmla="*/ 27 w 267"/>
                  <a:gd name="T25" fmla="*/ 52 h 207"/>
                  <a:gd name="T26" fmla="*/ 15 w 267"/>
                  <a:gd name="T27" fmla="*/ 75 h 207"/>
                  <a:gd name="T28" fmla="*/ 5 w 267"/>
                  <a:gd name="T29" fmla="*/ 99 h 207"/>
                  <a:gd name="T30" fmla="*/ 0 w 267"/>
                  <a:gd name="T31" fmla="*/ 124 h 207"/>
                  <a:gd name="T32" fmla="*/ 2 w 267"/>
                  <a:gd name="T33" fmla="*/ 151 h 207"/>
                  <a:gd name="T34" fmla="*/ 2 w 267"/>
                  <a:gd name="T35" fmla="*/ 156 h 207"/>
                  <a:gd name="T36" fmla="*/ 4 w 267"/>
                  <a:gd name="T37" fmla="*/ 165 h 207"/>
                  <a:gd name="T38" fmla="*/ 8 w 267"/>
                  <a:gd name="T39" fmla="*/ 175 h 207"/>
                  <a:gd name="T40" fmla="*/ 21 w 267"/>
                  <a:gd name="T41" fmla="*/ 193 h 207"/>
                  <a:gd name="T42" fmla="*/ 34 w 267"/>
                  <a:gd name="T43" fmla="*/ 201 h 207"/>
                  <a:gd name="T44" fmla="*/ 43 w 267"/>
                  <a:gd name="T45" fmla="*/ 204 h 207"/>
                  <a:gd name="T46" fmla="*/ 55 w 267"/>
                  <a:gd name="T47" fmla="*/ 207 h 207"/>
                  <a:gd name="T48" fmla="*/ 208 w 267"/>
                  <a:gd name="T49" fmla="*/ 207 h 207"/>
                  <a:gd name="T50" fmla="*/ 213 w 267"/>
                  <a:gd name="T51" fmla="*/ 205 h 207"/>
                  <a:gd name="T52" fmla="*/ 224 w 267"/>
                  <a:gd name="T53" fmla="*/ 204 h 207"/>
                  <a:gd name="T54" fmla="*/ 233 w 267"/>
                  <a:gd name="T55" fmla="*/ 201 h 207"/>
                  <a:gd name="T56" fmla="*/ 246 w 267"/>
                  <a:gd name="T57" fmla="*/ 193 h 207"/>
                  <a:gd name="T58" fmla="*/ 259 w 267"/>
                  <a:gd name="T59" fmla="*/ 177 h 207"/>
                  <a:gd name="T60" fmla="*/ 262 w 267"/>
                  <a:gd name="T61" fmla="*/ 167 h 207"/>
                  <a:gd name="T62" fmla="*/ 265 w 267"/>
                  <a:gd name="T63" fmla="*/ 156 h 207"/>
                  <a:gd name="T64" fmla="*/ 265 w 267"/>
                  <a:gd name="T65" fmla="*/ 151 h 207"/>
                  <a:gd name="T66" fmla="*/ 267 w 267"/>
                  <a:gd name="T67" fmla="*/ 134 h 207"/>
                  <a:gd name="T68" fmla="*/ 265 w 267"/>
                  <a:gd name="T69" fmla="*/ 116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67" h="207">
                    <a:moveTo>
                      <a:pt x="265" y="116"/>
                    </a:moveTo>
                    <a:lnTo>
                      <a:pt x="264" y="102"/>
                    </a:lnTo>
                    <a:lnTo>
                      <a:pt x="259" y="89"/>
                    </a:lnTo>
                    <a:lnTo>
                      <a:pt x="254" y="78"/>
                    </a:lnTo>
                    <a:lnTo>
                      <a:pt x="248" y="65"/>
                    </a:lnTo>
                    <a:lnTo>
                      <a:pt x="241" y="56"/>
                    </a:lnTo>
                    <a:lnTo>
                      <a:pt x="233" y="44"/>
                    </a:lnTo>
                    <a:lnTo>
                      <a:pt x="224" y="36"/>
                    </a:lnTo>
                    <a:lnTo>
                      <a:pt x="214" y="27"/>
                    </a:lnTo>
                    <a:lnTo>
                      <a:pt x="203" y="21"/>
                    </a:lnTo>
                    <a:lnTo>
                      <a:pt x="192" y="14"/>
                    </a:lnTo>
                    <a:lnTo>
                      <a:pt x="181" y="9"/>
                    </a:lnTo>
                    <a:lnTo>
                      <a:pt x="168" y="5"/>
                    </a:lnTo>
                    <a:lnTo>
                      <a:pt x="155" y="1"/>
                    </a:lnTo>
                    <a:lnTo>
                      <a:pt x="142" y="0"/>
                    </a:lnTo>
                    <a:lnTo>
                      <a:pt x="130" y="0"/>
                    </a:lnTo>
                    <a:lnTo>
                      <a:pt x="115" y="1"/>
                    </a:lnTo>
                    <a:lnTo>
                      <a:pt x="115" y="1"/>
                    </a:lnTo>
                    <a:lnTo>
                      <a:pt x="102" y="3"/>
                    </a:lnTo>
                    <a:lnTo>
                      <a:pt x="90" y="8"/>
                    </a:lnTo>
                    <a:lnTo>
                      <a:pt x="77" y="13"/>
                    </a:lnTo>
                    <a:lnTo>
                      <a:pt x="66" y="19"/>
                    </a:lnTo>
                    <a:lnTo>
                      <a:pt x="55" y="25"/>
                    </a:lnTo>
                    <a:lnTo>
                      <a:pt x="45" y="33"/>
                    </a:lnTo>
                    <a:lnTo>
                      <a:pt x="35" y="43"/>
                    </a:lnTo>
                    <a:lnTo>
                      <a:pt x="27" y="52"/>
                    </a:lnTo>
                    <a:lnTo>
                      <a:pt x="21" y="64"/>
                    </a:lnTo>
                    <a:lnTo>
                      <a:pt x="15" y="75"/>
                    </a:lnTo>
                    <a:lnTo>
                      <a:pt x="8" y="86"/>
                    </a:lnTo>
                    <a:lnTo>
                      <a:pt x="5" y="99"/>
                    </a:lnTo>
                    <a:lnTo>
                      <a:pt x="2" y="111"/>
                    </a:lnTo>
                    <a:lnTo>
                      <a:pt x="0" y="124"/>
                    </a:lnTo>
                    <a:lnTo>
                      <a:pt x="0" y="137"/>
                    </a:lnTo>
                    <a:lnTo>
                      <a:pt x="2" y="151"/>
                    </a:lnTo>
                    <a:lnTo>
                      <a:pt x="2" y="156"/>
                    </a:lnTo>
                    <a:lnTo>
                      <a:pt x="2" y="156"/>
                    </a:lnTo>
                    <a:lnTo>
                      <a:pt x="4" y="161"/>
                    </a:lnTo>
                    <a:lnTo>
                      <a:pt x="4" y="165"/>
                    </a:lnTo>
                    <a:lnTo>
                      <a:pt x="7" y="170"/>
                    </a:lnTo>
                    <a:lnTo>
                      <a:pt x="8" y="175"/>
                    </a:lnTo>
                    <a:lnTo>
                      <a:pt x="15" y="185"/>
                    </a:lnTo>
                    <a:lnTo>
                      <a:pt x="21" y="193"/>
                    </a:lnTo>
                    <a:lnTo>
                      <a:pt x="29" y="197"/>
                    </a:lnTo>
                    <a:lnTo>
                      <a:pt x="34" y="201"/>
                    </a:lnTo>
                    <a:lnTo>
                      <a:pt x="39" y="202"/>
                    </a:lnTo>
                    <a:lnTo>
                      <a:pt x="43" y="204"/>
                    </a:lnTo>
                    <a:lnTo>
                      <a:pt x="48" y="205"/>
                    </a:lnTo>
                    <a:lnTo>
                      <a:pt x="55" y="207"/>
                    </a:lnTo>
                    <a:lnTo>
                      <a:pt x="59" y="207"/>
                    </a:lnTo>
                    <a:lnTo>
                      <a:pt x="208" y="207"/>
                    </a:lnTo>
                    <a:lnTo>
                      <a:pt x="208" y="207"/>
                    </a:lnTo>
                    <a:lnTo>
                      <a:pt x="213" y="205"/>
                    </a:lnTo>
                    <a:lnTo>
                      <a:pt x="217" y="205"/>
                    </a:lnTo>
                    <a:lnTo>
                      <a:pt x="224" y="204"/>
                    </a:lnTo>
                    <a:lnTo>
                      <a:pt x="229" y="202"/>
                    </a:lnTo>
                    <a:lnTo>
                      <a:pt x="233" y="201"/>
                    </a:lnTo>
                    <a:lnTo>
                      <a:pt x="237" y="197"/>
                    </a:lnTo>
                    <a:lnTo>
                      <a:pt x="246" y="193"/>
                    </a:lnTo>
                    <a:lnTo>
                      <a:pt x="252" y="185"/>
                    </a:lnTo>
                    <a:lnTo>
                      <a:pt x="259" y="177"/>
                    </a:lnTo>
                    <a:lnTo>
                      <a:pt x="260" y="172"/>
                    </a:lnTo>
                    <a:lnTo>
                      <a:pt x="262" y="167"/>
                    </a:lnTo>
                    <a:lnTo>
                      <a:pt x="264" y="161"/>
                    </a:lnTo>
                    <a:lnTo>
                      <a:pt x="265" y="156"/>
                    </a:lnTo>
                    <a:lnTo>
                      <a:pt x="265" y="151"/>
                    </a:lnTo>
                    <a:lnTo>
                      <a:pt x="265" y="151"/>
                    </a:lnTo>
                    <a:lnTo>
                      <a:pt x="267" y="143"/>
                    </a:lnTo>
                    <a:lnTo>
                      <a:pt x="267" y="134"/>
                    </a:lnTo>
                    <a:lnTo>
                      <a:pt x="267" y="124"/>
                    </a:lnTo>
                    <a:lnTo>
                      <a:pt x="265" y="116"/>
                    </a:lnTo>
                    <a:lnTo>
                      <a:pt x="265" y="116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3244B71E-C373-B41D-B475-389146D040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2247" y="4631127"/>
                <a:ext cx="149225" cy="149225"/>
              </a:xfrm>
              <a:custGeom>
                <a:avLst/>
                <a:gdLst>
                  <a:gd name="T0" fmla="*/ 188 w 188"/>
                  <a:gd name="T1" fmla="*/ 84 h 188"/>
                  <a:gd name="T2" fmla="*/ 185 w 188"/>
                  <a:gd name="T3" fmla="*/ 67 h 188"/>
                  <a:gd name="T4" fmla="*/ 177 w 188"/>
                  <a:gd name="T5" fmla="*/ 49 h 188"/>
                  <a:gd name="T6" fmla="*/ 167 w 188"/>
                  <a:gd name="T7" fmla="*/ 35 h 188"/>
                  <a:gd name="T8" fmla="*/ 154 w 188"/>
                  <a:gd name="T9" fmla="*/ 22 h 188"/>
                  <a:gd name="T10" fmla="*/ 140 w 188"/>
                  <a:gd name="T11" fmla="*/ 11 h 188"/>
                  <a:gd name="T12" fmla="*/ 123 w 188"/>
                  <a:gd name="T13" fmla="*/ 5 h 188"/>
                  <a:gd name="T14" fmla="*/ 103 w 188"/>
                  <a:gd name="T15" fmla="*/ 0 h 188"/>
                  <a:gd name="T16" fmla="*/ 84 w 188"/>
                  <a:gd name="T17" fmla="*/ 0 h 188"/>
                  <a:gd name="T18" fmla="*/ 67 w 188"/>
                  <a:gd name="T19" fmla="*/ 5 h 188"/>
                  <a:gd name="T20" fmla="*/ 49 w 188"/>
                  <a:gd name="T21" fmla="*/ 11 h 188"/>
                  <a:gd name="T22" fmla="*/ 35 w 188"/>
                  <a:gd name="T23" fmla="*/ 22 h 188"/>
                  <a:gd name="T24" fmla="*/ 22 w 188"/>
                  <a:gd name="T25" fmla="*/ 35 h 188"/>
                  <a:gd name="T26" fmla="*/ 11 w 188"/>
                  <a:gd name="T27" fmla="*/ 49 h 188"/>
                  <a:gd name="T28" fmla="*/ 4 w 188"/>
                  <a:gd name="T29" fmla="*/ 67 h 188"/>
                  <a:gd name="T30" fmla="*/ 1 w 188"/>
                  <a:gd name="T31" fmla="*/ 84 h 188"/>
                  <a:gd name="T32" fmla="*/ 1 w 188"/>
                  <a:gd name="T33" fmla="*/ 103 h 188"/>
                  <a:gd name="T34" fmla="*/ 4 w 188"/>
                  <a:gd name="T35" fmla="*/ 122 h 188"/>
                  <a:gd name="T36" fmla="*/ 11 w 188"/>
                  <a:gd name="T37" fmla="*/ 138 h 188"/>
                  <a:gd name="T38" fmla="*/ 22 w 188"/>
                  <a:gd name="T39" fmla="*/ 154 h 188"/>
                  <a:gd name="T40" fmla="*/ 35 w 188"/>
                  <a:gd name="T41" fmla="*/ 167 h 188"/>
                  <a:gd name="T42" fmla="*/ 49 w 188"/>
                  <a:gd name="T43" fmla="*/ 177 h 188"/>
                  <a:gd name="T44" fmla="*/ 67 w 188"/>
                  <a:gd name="T45" fmla="*/ 185 h 188"/>
                  <a:gd name="T46" fmla="*/ 84 w 188"/>
                  <a:gd name="T47" fmla="*/ 188 h 188"/>
                  <a:gd name="T48" fmla="*/ 103 w 188"/>
                  <a:gd name="T49" fmla="*/ 188 h 188"/>
                  <a:gd name="T50" fmla="*/ 123 w 188"/>
                  <a:gd name="T51" fmla="*/ 185 h 188"/>
                  <a:gd name="T52" fmla="*/ 140 w 188"/>
                  <a:gd name="T53" fmla="*/ 177 h 188"/>
                  <a:gd name="T54" fmla="*/ 154 w 188"/>
                  <a:gd name="T55" fmla="*/ 167 h 188"/>
                  <a:gd name="T56" fmla="*/ 167 w 188"/>
                  <a:gd name="T57" fmla="*/ 154 h 188"/>
                  <a:gd name="T58" fmla="*/ 177 w 188"/>
                  <a:gd name="T59" fmla="*/ 138 h 188"/>
                  <a:gd name="T60" fmla="*/ 185 w 188"/>
                  <a:gd name="T61" fmla="*/ 122 h 188"/>
                  <a:gd name="T62" fmla="*/ 188 w 188"/>
                  <a:gd name="T63" fmla="*/ 103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88" h="188">
                    <a:moveTo>
                      <a:pt x="188" y="94"/>
                    </a:moveTo>
                    <a:lnTo>
                      <a:pt x="188" y="84"/>
                    </a:lnTo>
                    <a:lnTo>
                      <a:pt x="186" y="75"/>
                    </a:lnTo>
                    <a:lnTo>
                      <a:pt x="185" y="67"/>
                    </a:lnTo>
                    <a:lnTo>
                      <a:pt x="182" y="57"/>
                    </a:lnTo>
                    <a:lnTo>
                      <a:pt x="177" y="49"/>
                    </a:lnTo>
                    <a:lnTo>
                      <a:pt x="172" y="41"/>
                    </a:lnTo>
                    <a:lnTo>
                      <a:pt x="167" y="35"/>
                    </a:lnTo>
                    <a:lnTo>
                      <a:pt x="161" y="27"/>
                    </a:lnTo>
                    <a:lnTo>
                      <a:pt x="154" y="22"/>
                    </a:lnTo>
                    <a:lnTo>
                      <a:pt x="146" y="16"/>
                    </a:lnTo>
                    <a:lnTo>
                      <a:pt x="140" y="11"/>
                    </a:lnTo>
                    <a:lnTo>
                      <a:pt x="131" y="8"/>
                    </a:lnTo>
                    <a:lnTo>
                      <a:pt x="123" y="5"/>
                    </a:lnTo>
                    <a:lnTo>
                      <a:pt x="113" y="1"/>
                    </a:lnTo>
                    <a:lnTo>
                      <a:pt x="103" y="0"/>
                    </a:lnTo>
                    <a:lnTo>
                      <a:pt x="94" y="0"/>
                    </a:lnTo>
                    <a:lnTo>
                      <a:pt x="84" y="0"/>
                    </a:lnTo>
                    <a:lnTo>
                      <a:pt x="75" y="1"/>
                    </a:lnTo>
                    <a:lnTo>
                      <a:pt x="67" y="5"/>
                    </a:lnTo>
                    <a:lnTo>
                      <a:pt x="57" y="8"/>
                    </a:lnTo>
                    <a:lnTo>
                      <a:pt x="49" y="11"/>
                    </a:lnTo>
                    <a:lnTo>
                      <a:pt x="41" y="16"/>
                    </a:lnTo>
                    <a:lnTo>
                      <a:pt x="35" y="22"/>
                    </a:lnTo>
                    <a:lnTo>
                      <a:pt x="28" y="27"/>
                    </a:lnTo>
                    <a:lnTo>
                      <a:pt x="22" y="35"/>
                    </a:lnTo>
                    <a:lnTo>
                      <a:pt x="16" y="41"/>
                    </a:lnTo>
                    <a:lnTo>
                      <a:pt x="11" y="49"/>
                    </a:lnTo>
                    <a:lnTo>
                      <a:pt x="8" y="57"/>
                    </a:lnTo>
                    <a:lnTo>
                      <a:pt x="4" y="67"/>
                    </a:lnTo>
                    <a:lnTo>
                      <a:pt x="3" y="75"/>
                    </a:lnTo>
                    <a:lnTo>
                      <a:pt x="1" y="84"/>
                    </a:lnTo>
                    <a:lnTo>
                      <a:pt x="0" y="94"/>
                    </a:lnTo>
                    <a:lnTo>
                      <a:pt x="1" y="103"/>
                    </a:lnTo>
                    <a:lnTo>
                      <a:pt x="3" y="113"/>
                    </a:lnTo>
                    <a:lnTo>
                      <a:pt x="4" y="122"/>
                    </a:lnTo>
                    <a:lnTo>
                      <a:pt x="8" y="130"/>
                    </a:lnTo>
                    <a:lnTo>
                      <a:pt x="11" y="138"/>
                    </a:lnTo>
                    <a:lnTo>
                      <a:pt x="16" y="146"/>
                    </a:lnTo>
                    <a:lnTo>
                      <a:pt x="22" y="154"/>
                    </a:lnTo>
                    <a:lnTo>
                      <a:pt x="28" y="161"/>
                    </a:lnTo>
                    <a:lnTo>
                      <a:pt x="35" y="167"/>
                    </a:lnTo>
                    <a:lnTo>
                      <a:pt x="41" y="172"/>
                    </a:lnTo>
                    <a:lnTo>
                      <a:pt x="49" y="177"/>
                    </a:lnTo>
                    <a:lnTo>
                      <a:pt x="57" y="181"/>
                    </a:lnTo>
                    <a:lnTo>
                      <a:pt x="67" y="185"/>
                    </a:lnTo>
                    <a:lnTo>
                      <a:pt x="75" y="186"/>
                    </a:lnTo>
                    <a:lnTo>
                      <a:pt x="84" y="188"/>
                    </a:lnTo>
                    <a:lnTo>
                      <a:pt x="94" y="188"/>
                    </a:lnTo>
                    <a:lnTo>
                      <a:pt x="103" y="188"/>
                    </a:lnTo>
                    <a:lnTo>
                      <a:pt x="113" y="186"/>
                    </a:lnTo>
                    <a:lnTo>
                      <a:pt x="123" y="185"/>
                    </a:lnTo>
                    <a:lnTo>
                      <a:pt x="131" y="181"/>
                    </a:lnTo>
                    <a:lnTo>
                      <a:pt x="140" y="177"/>
                    </a:lnTo>
                    <a:lnTo>
                      <a:pt x="146" y="172"/>
                    </a:lnTo>
                    <a:lnTo>
                      <a:pt x="154" y="167"/>
                    </a:lnTo>
                    <a:lnTo>
                      <a:pt x="161" y="161"/>
                    </a:lnTo>
                    <a:lnTo>
                      <a:pt x="167" y="154"/>
                    </a:lnTo>
                    <a:lnTo>
                      <a:pt x="172" y="146"/>
                    </a:lnTo>
                    <a:lnTo>
                      <a:pt x="177" y="138"/>
                    </a:lnTo>
                    <a:lnTo>
                      <a:pt x="182" y="130"/>
                    </a:lnTo>
                    <a:lnTo>
                      <a:pt x="185" y="122"/>
                    </a:lnTo>
                    <a:lnTo>
                      <a:pt x="186" y="113"/>
                    </a:lnTo>
                    <a:lnTo>
                      <a:pt x="188" y="103"/>
                    </a:lnTo>
                    <a:lnTo>
                      <a:pt x="188" y="94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>
                  <a:solidFill>
                    <a:prstClr val="black"/>
                  </a:solidFill>
                </a:endParaRPr>
              </a:p>
            </p:txBody>
          </p:sp>
        </p:grpSp>
      </p:grpSp>
      <p:pic>
        <p:nvPicPr>
          <p:cNvPr id="29" name="Picture 10" descr="Modèle Icône Smartphone | PosterMyWall">
            <a:extLst>
              <a:ext uri="{FF2B5EF4-FFF2-40B4-BE49-F238E27FC236}">
                <a16:creationId xmlns:a16="http://schemas.microsoft.com/office/drawing/2014/main" id="{B12204D2-A069-1B79-FBA5-B196CBB3AE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224" y="5067171"/>
            <a:ext cx="520148" cy="520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ZoneTexte 41">
            <a:extLst>
              <a:ext uri="{FF2B5EF4-FFF2-40B4-BE49-F238E27FC236}">
                <a16:creationId xmlns:a16="http://schemas.microsoft.com/office/drawing/2014/main" id="{35018F7E-03A9-35BD-14E4-5CE49AE8855C}"/>
              </a:ext>
            </a:extLst>
          </p:cNvPr>
          <p:cNvSpPr txBox="1"/>
          <p:nvPr/>
        </p:nvSpPr>
        <p:spPr>
          <a:xfrm>
            <a:off x="6033340" y="3704876"/>
            <a:ext cx="123395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Statistiques</a:t>
            </a:r>
            <a:endParaRPr lang="en-GB" dirty="0"/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E53B0004-3890-DC6C-50CF-9E2262F67445}"/>
              </a:ext>
            </a:extLst>
          </p:cNvPr>
          <p:cNvSpPr txBox="1"/>
          <p:nvPr/>
        </p:nvSpPr>
        <p:spPr>
          <a:xfrm>
            <a:off x="3430165" y="3560538"/>
            <a:ext cx="54284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dirty="0" err="1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Bags</a:t>
            </a:r>
            <a:endParaRPr lang="en-GB" dirty="0"/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5C1F8EC1-272D-4C19-606D-577D1FB8F087}"/>
              </a:ext>
            </a:extLst>
          </p:cNvPr>
          <p:cNvSpPr txBox="1"/>
          <p:nvPr/>
        </p:nvSpPr>
        <p:spPr>
          <a:xfrm>
            <a:off x="4065818" y="2428653"/>
            <a:ext cx="104730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Utilisateurs</a:t>
            </a:r>
            <a:endParaRPr lang="en-GB" dirty="0"/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1CCAD6D6-DF12-FA4F-1843-0D42097E2DDF}"/>
              </a:ext>
            </a:extLst>
          </p:cNvPr>
          <p:cNvSpPr txBox="1"/>
          <p:nvPr/>
        </p:nvSpPr>
        <p:spPr>
          <a:xfrm>
            <a:off x="6219208" y="2406132"/>
            <a:ext cx="102906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Livreurs</a:t>
            </a:r>
            <a:endParaRPr lang="en-GB" dirty="0"/>
          </a:p>
        </p:txBody>
      </p:sp>
      <p:pic>
        <p:nvPicPr>
          <p:cNvPr id="1026" name="Picture 2" descr="Administrateur - Icônes professions et métiers gratuites">
            <a:extLst>
              <a:ext uri="{FF2B5EF4-FFF2-40B4-BE49-F238E27FC236}">
                <a16:creationId xmlns:a16="http://schemas.microsoft.com/office/drawing/2014/main" id="{9CA6D02A-1089-346F-7AD1-24D0018D8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457" y="1025483"/>
            <a:ext cx="515936" cy="515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ZoneTexte 53">
            <a:extLst>
              <a:ext uri="{FF2B5EF4-FFF2-40B4-BE49-F238E27FC236}">
                <a16:creationId xmlns:a16="http://schemas.microsoft.com/office/drawing/2014/main" id="{7EA5CEB9-FD22-5473-D456-13847D955EF0}"/>
              </a:ext>
            </a:extLst>
          </p:cNvPr>
          <p:cNvSpPr txBox="1"/>
          <p:nvPr/>
        </p:nvSpPr>
        <p:spPr>
          <a:xfrm>
            <a:off x="3055573" y="1447535"/>
            <a:ext cx="132955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14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Administration</a:t>
            </a:r>
            <a:endParaRPr lang="en-GB" dirty="0"/>
          </a:p>
        </p:txBody>
      </p:sp>
      <p:pic>
        <p:nvPicPr>
          <p:cNvPr id="35" name="Image 3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90455" y="2942653"/>
            <a:ext cx="607400" cy="647121"/>
          </a:xfrm>
          <a:prstGeom prst="rect">
            <a:avLst/>
          </a:prstGeom>
        </p:spPr>
      </p:pic>
      <p:sp>
        <p:nvSpPr>
          <p:cNvPr id="47" name="ZoneTexte 46">
            <a:extLst>
              <a:ext uri="{FF2B5EF4-FFF2-40B4-BE49-F238E27FC236}">
                <a16:creationId xmlns:a16="http://schemas.microsoft.com/office/drawing/2014/main" id="{E53B0004-3890-DC6C-50CF-9E2262F67445}"/>
              </a:ext>
            </a:extLst>
          </p:cNvPr>
          <p:cNvSpPr txBox="1"/>
          <p:nvPr/>
        </p:nvSpPr>
        <p:spPr>
          <a:xfrm>
            <a:off x="4593474" y="3560538"/>
            <a:ext cx="123395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dirty="0" err="1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Borderaux</a:t>
            </a:r>
            <a:endParaRPr lang="en-GB" dirty="0"/>
          </a:p>
        </p:txBody>
      </p:sp>
      <p:pic>
        <p:nvPicPr>
          <p:cNvPr id="52" name="Picture 4" descr="Clients Icon Png #273327 - Free Icons Library">
            <a:extLst>
              <a:ext uri="{FF2B5EF4-FFF2-40B4-BE49-F238E27FC236}">
                <a16:creationId xmlns:a16="http://schemas.microsoft.com/office/drawing/2014/main" id="{ABD15928-B9BE-866C-F250-29314C0AE1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7573" y="2298116"/>
            <a:ext cx="892110" cy="610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ZoneTexte 52">
            <a:extLst>
              <a:ext uri="{FF2B5EF4-FFF2-40B4-BE49-F238E27FC236}">
                <a16:creationId xmlns:a16="http://schemas.microsoft.com/office/drawing/2014/main" id="{1CCAD6D6-DF12-FA4F-1843-0D42097E2DDF}"/>
              </a:ext>
            </a:extLst>
          </p:cNvPr>
          <p:cNvSpPr txBox="1"/>
          <p:nvPr/>
        </p:nvSpPr>
        <p:spPr>
          <a:xfrm>
            <a:off x="9049093" y="2878310"/>
            <a:ext cx="102906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Livreurs</a:t>
            </a:r>
            <a:endParaRPr lang="en-GB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CE690F37-FE3C-9DB7-D357-31CFAB71A1F9}"/>
              </a:ext>
            </a:extLst>
          </p:cNvPr>
          <p:cNvSpPr/>
          <p:nvPr/>
        </p:nvSpPr>
        <p:spPr>
          <a:xfrm>
            <a:off x="8882419" y="1739301"/>
            <a:ext cx="1299657" cy="3244738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0" name="Connecteur droit avec flèche 29"/>
          <p:cNvCxnSpPr>
            <a:stCxn id="4" idx="3"/>
            <a:endCxn id="55" idx="1"/>
          </p:cNvCxnSpPr>
          <p:nvPr/>
        </p:nvCxnSpPr>
        <p:spPr>
          <a:xfrm>
            <a:off x="7302841" y="3356784"/>
            <a:ext cx="1579578" cy="48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ZoneTexte 57">
            <a:extLst>
              <a:ext uri="{FF2B5EF4-FFF2-40B4-BE49-F238E27FC236}">
                <a16:creationId xmlns:a16="http://schemas.microsoft.com/office/drawing/2014/main" id="{0EF41BCE-FB42-85CE-8550-A606B7747553}"/>
              </a:ext>
            </a:extLst>
          </p:cNvPr>
          <p:cNvSpPr txBox="1"/>
          <p:nvPr/>
        </p:nvSpPr>
        <p:spPr>
          <a:xfrm>
            <a:off x="8679075" y="1447535"/>
            <a:ext cx="135237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 </a:t>
            </a:r>
            <a:r>
              <a:rPr lang="fr-FR" sz="1400" b="1" dirty="0" err="1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Delivry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667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Architecture </a:t>
            </a:r>
            <a:r>
              <a:rPr lang="fr-FR" dirty="0"/>
              <a:t>Fonctionnelle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B08F96-C141-D77A-2B0A-33B842923E12}"/>
              </a:ext>
            </a:extLst>
          </p:cNvPr>
          <p:cNvSpPr/>
          <p:nvPr/>
        </p:nvSpPr>
        <p:spPr>
          <a:xfrm>
            <a:off x="5011586" y="1502399"/>
            <a:ext cx="2411624" cy="4667215"/>
          </a:xfrm>
          <a:prstGeom prst="rect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endParaRPr lang="fr-FR" sz="12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789CF21-868A-55DE-F58C-F59CBA067C11}"/>
              </a:ext>
            </a:extLst>
          </p:cNvPr>
          <p:cNvSpPr/>
          <p:nvPr/>
        </p:nvSpPr>
        <p:spPr>
          <a:xfrm>
            <a:off x="2400952" y="4518933"/>
            <a:ext cx="294620" cy="165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2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74FD55-62D0-281B-D2F3-C58499AD4386}"/>
              </a:ext>
            </a:extLst>
          </p:cNvPr>
          <p:cNvSpPr/>
          <p:nvPr/>
        </p:nvSpPr>
        <p:spPr>
          <a:xfrm>
            <a:off x="2706205" y="4850908"/>
            <a:ext cx="294620" cy="165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endParaRPr lang="fr-FR" sz="12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8F691B4-CBCB-6877-76F7-9BC79C551E15}"/>
              </a:ext>
            </a:extLst>
          </p:cNvPr>
          <p:cNvSpPr/>
          <p:nvPr/>
        </p:nvSpPr>
        <p:spPr>
          <a:xfrm>
            <a:off x="3011458" y="5236048"/>
            <a:ext cx="294620" cy="1656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endParaRPr lang="fr-FR" sz="12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5" name="Connecteur : en angle 64">
            <a:extLst>
              <a:ext uri="{FF2B5EF4-FFF2-40B4-BE49-F238E27FC236}">
                <a16:creationId xmlns:a16="http://schemas.microsoft.com/office/drawing/2014/main" id="{390D7DD6-9B3C-EACD-F6CC-49C008D080FC}"/>
              </a:ext>
            </a:extLst>
          </p:cNvPr>
          <p:cNvCxnSpPr>
            <a:stCxn id="11" idx="2"/>
            <a:endCxn id="13" idx="1"/>
          </p:cNvCxnSpPr>
          <p:nvPr/>
        </p:nvCxnSpPr>
        <p:spPr>
          <a:xfrm rot="16200000" flipH="1">
            <a:off x="2502659" y="4730187"/>
            <a:ext cx="249149" cy="15794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 : en angle 66">
            <a:extLst>
              <a:ext uri="{FF2B5EF4-FFF2-40B4-BE49-F238E27FC236}">
                <a16:creationId xmlns:a16="http://schemas.microsoft.com/office/drawing/2014/main" id="{FF4D8E0D-835F-6299-9B33-32DB6BB24D89}"/>
              </a:ext>
            </a:extLst>
          </p:cNvPr>
          <p:cNvCxnSpPr>
            <a:stCxn id="13" idx="2"/>
            <a:endCxn id="15" idx="1"/>
          </p:cNvCxnSpPr>
          <p:nvPr/>
        </p:nvCxnSpPr>
        <p:spPr>
          <a:xfrm rot="16200000" flipH="1">
            <a:off x="2781329" y="5088745"/>
            <a:ext cx="302314" cy="15794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tangle 79">
            <a:extLst>
              <a:ext uri="{FF2B5EF4-FFF2-40B4-BE49-F238E27FC236}">
                <a16:creationId xmlns:a16="http://schemas.microsoft.com/office/drawing/2014/main" id="{83C8272A-B793-7FB4-B2C8-4A978BB968A9}"/>
              </a:ext>
            </a:extLst>
          </p:cNvPr>
          <p:cNvSpPr/>
          <p:nvPr/>
        </p:nvSpPr>
        <p:spPr>
          <a:xfrm>
            <a:off x="1571027" y="1558248"/>
            <a:ext cx="2012128" cy="4555654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endParaRPr lang="fr-FR" sz="12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42491D8-2F5F-BC20-17FA-4D0840FD6369}"/>
              </a:ext>
            </a:extLst>
          </p:cNvPr>
          <p:cNvSpPr txBox="1"/>
          <p:nvPr/>
        </p:nvSpPr>
        <p:spPr>
          <a:xfrm>
            <a:off x="5889908" y="1179065"/>
            <a:ext cx="110275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Utilisateur</a:t>
            </a:r>
            <a:endParaRPr lang="en-GB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F6AE1D5-0880-8797-5C8E-D082BEE45720}"/>
              </a:ext>
            </a:extLst>
          </p:cNvPr>
          <p:cNvSpPr txBox="1"/>
          <p:nvPr/>
        </p:nvSpPr>
        <p:spPr>
          <a:xfrm>
            <a:off x="1900901" y="1258420"/>
            <a:ext cx="135237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Administration</a:t>
            </a:r>
            <a:endParaRPr lang="en-GB" dirty="0"/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CC39B119-04E8-2A94-E64B-C7AADB17D8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1621" y="3011190"/>
            <a:ext cx="531893" cy="531893"/>
          </a:xfrm>
          <a:prstGeom prst="rect">
            <a:avLst/>
          </a:prstGeom>
        </p:spPr>
      </p:pic>
      <p:pic>
        <p:nvPicPr>
          <p:cNvPr id="1028" name="Picture 4" descr="Clients Icon Png #273327 - Free Icons Library">
            <a:extLst>
              <a:ext uri="{FF2B5EF4-FFF2-40B4-BE49-F238E27FC236}">
                <a16:creationId xmlns:a16="http://schemas.microsoft.com/office/drawing/2014/main" id="{65C8C428-CBBA-ABC8-3F5D-4CE220D796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987" y="1704441"/>
            <a:ext cx="850964" cy="582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ZoneTexte 35">
            <a:extLst>
              <a:ext uri="{FF2B5EF4-FFF2-40B4-BE49-F238E27FC236}">
                <a16:creationId xmlns:a16="http://schemas.microsoft.com/office/drawing/2014/main" id="{14E6603F-789E-28D1-EB9A-D0775DA5B20B}"/>
              </a:ext>
            </a:extLst>
          </p:cNvPr>
          <p:cNvSpPr txBox="1"/>
          <p:nvPr/>
        </p:nvSpPr>
        <p:spPr>
          <a:xfrm>
            <a:off x="2157563" y="2283868"/>
            <a:ext cx="102906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Livreurs</a:t>
            </a:r>
            <a:endParaRPr lang="en-GB" dirty="0"/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2013A967-DD77-D353-CB95-13C75460536A}"/>
              </a:ext>
            </a:extLst>
          </p:cNvPr>
          <p:cNvSpPr txBox="1"/>
          <p:nvPr/>
        </p:nvSpPr>
        <p:spPr>
          <a:xfrm>
            <a:off x="2079460" y="3513493"/>
            <a:ext cx="123395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Statistiques</a:t>
            </a:r>
            <a:endParaRPr lang="en-GB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D734C2B-438C-5D08-2FD9-44A204E1866D}"/>
              </a:ext>
            </a:extLst>
          </p:cNvPr>
          <p:cNvSpPr txBox="1"/>
          <p:nvPr/>
        </p:nvSpPr>
        <p:spPr>
          <a:xfrm>
            <a:off x="2224240" y="5432486"/>
            <a:ext cx="116149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Organisation</a:t>
            </a:r>
            <a:endParaRPr lang="en-GB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79B08F96-C141-D77A-2B0A-33B842923E12}"/>
              </a:ext>
            </a:extLst>
          </p:cNvPr>
          <p:cNvSpPr/>
          <p:nvPr/>
        </p:nvSpPr>
        <p:spPr>
          <a:xfrm>
            <a:off x="8854026" y="1459594"/>
            <a:ext cx="2411624" cy="4667215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endParaRPr lang="fr-FR" sz="12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6" name="ZoneTexte 85">
            <a:extLst>
              <a:ext uri="{FF2B5EF4-FFF2-40B4-BE49-F238E27FC236}">
                <a16:creationId xmlns:a16="http://schemas.microsoft.com/office/drawing/2014/main" id="{342491D8-2F5F-BC20-17FA-4D0840FD6369}"/>
              </a:ext>
            </a:extLst>
          </p:cNvPr>
          <p:cNvSpPr txBox="1"/>
          <p:nvPr/>
        </p:nvSpPr>
        <p:spPr>
          <a:xfrm>
            <a:off x="9732348" y="1136260"/>
            <a:ext cx="110275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Livreurs</a:t>
            </a:r>
            <a:endParaRPr lang="en-GB" dirty="0"/>
          </a:p>
        </p:txBody>
      </p:sp>
      <p:pic>
        <p:nvPicPr>
          <p:cNvPr id="89" name="Image 88">
            <a:extLst>
              <a:ext uri="{FF2B5EF4-FFF2-40B4-BE49-F238E27FC236}">
                <a16:creationId xmlns:a16="http://schemas.microsoft.com/office/drawing/2014/main" id="{77C5FF82-DF6E-E56D-32A2-F82BB46CAF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4540" y="5178104"/>
            <a:ext cx="531893" cy="531893"/>
          </a:xfrm>
          <a:prstGeom prst="rect">
            <a:avLst/>
          </a:prstGeom>
        </p:spPr>
      </p:pic>
      <p:pic>
        <p:nvPicPr>
          <p:cNvPr id="90" name="Picture 2" descr="Abonnement - Icônes multimédia gratuites">
            <a:extLst>
              <a:ext uri="{FF2B5EF4-FFF2-40B4-BE49-F238E27FC236}">
                <a16:creationId xmlns:a16="http://schemas.microsoft.com/office/drawing/2014/main" id="{D0C72FC8-01EA-0573-05A8-1F1DA74B94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7540" y="3018677"/>
            <a:ext cx="600013" cy="600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ZoneTexte 92">
            <a:extLst>
              <a:ext uri="{FF2B5EF4-FFF2-40B4-BE49-F238E27FC236}">
                <a16:creationId xmlns:a16="http://schemas.microsoft.com/office/drawing/2014/main" id="{35018F7E-03A9-35BD-14E4-5CE49AE8855C}"/>
              </a:ext>
            </a:extLst>
          </p:cNvPr>
          <p:cNvSpPr txBox="1"/>
          <p:nvPr/>
        </p:nvSpPr>
        <p:spPr>
          <a:xfrm>
            <a:off x="5728672" y="5700052"/>
            <a:ext cx="123395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Statistiques</a:t>
            </a:r>
            <a:endParaRPr lang="en-GB" dirty="0"/>
          </a:p>
        </p:txBody>
      </p:sp>
      <p:sp>
        <p:nvSpPr>
          <p:cNvPr id="94" name="ZoneTexte 93">
            <a:extLst>
              <a:ext uri="{FF2B5EF4-FFF2-40B4-BE49-F238E27FC236}">
                <a16:creationId xmlns:a16="http://schemas.microsoft.com/office/drawing/2014/main" id="{E53B0004-3890-DC6C-50CF-9E2262F67445}"/>
              </a:ext>
            </a:extLst>
          </p:cNvPr>
          <p:cNvSpPr txBox="1"/>
          <p:nvPr/>
        </p:nvSpPr>
        <p:spPr>
          <a:xfrm>
            <a:off x="5877250" y="2394530"/>
            <a:ext cx="54284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dirty="0" err="1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Bags</a:t>
            </a:r>
            <a:endParaRPr lang="en-GB" dirty="0"/>
          </a:p>
        </p:txBody>
      </p:sp>
      <p:pic>
        <p:nvPicPr>
          <p:cNvPr id="96" name="Image 9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7540" y="1776645"/>
            <a:ext cx="607400" cy="647121"/>
          </a:xfrm>
          <a:prstGeom prst="rect">
            <a:avLst/>
          </a:prstGeom>
        </p:spPr>
      </p:pic>
      <p:sp>
        <p:nvSpPr>
          <p:cNvPr id="97" name="ZoneTexte 96">
            <a:extLst>
              <a:ext uri="{FF2B5EF4-FFF2-40B4-BE49-F238E27FC236}">
                <a16:creationId xmlns:a16="http://schemas.microsoft.com/office/drawing/2014/main" id="{E53B0004-3890-DC6C-50CF-9E2262F67445}"/>
              </a:ext>
            </a:extLst>
          </p:cNvPr>
          <p:cNvSpPr txBox="1"/>
          <p:nvPr/>
        </p:nvSpPr>
        <p:spPr>
          <a:xfrm>
            <a:off x="5707839" y="3576849"/>
            <a:ext cx="123395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dirty="0" err="1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Borderaux</a:t>
            </a:r>
            <a:endParaRPr lang="en-GB" dirty="0"/>
          </a:p>
        </p:txBody>
      </p:sp>
      <p:pic>
        <p:nvPicPr>
          <p:cNvPr id="98" name="Image 97">
            <a:extLst>
              <a:ext uri="{FF2B5EF4-FFF2-40B4-BE49-F238E27FC236}">
                <a16:creationId xmlns:a16="http://schemas.microsoft.com/office/drawing/2014/main" id="{77C5FF82-DF6E-E56D-32A2-F82BB46CAF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4452" y="5128791"/>
            <a:ext cx="531893" cy="531893"/>
          </a:xfrm>
          <a:prstGeom prst="rect">
            <a:avLst/>
          </a:prstGeom>
        </p:spPr>
      </p:pic>
      <p:pic>
        <p:nvPicPr>
          <p:cNvPr id="99" name="Picture 2" descr="Abonnement - Icônes multimédia gratuites">
            <a:extLst>
              <a:ext uri="{FF2B5EF4-FFF2-40B4-BE49-F238E27FC236}">
                <a16:creationId xmlns:a16="http://schemas.microsoft.com/office/drawing/2014/main" id="{D0C72FC8-01EA-0573-05A8-1F1DA74B94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7452" y="2969364"/>
            <a:ext cx="600013" cy="600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" name="ZoneTexte 100">
            <a:extLst>
              <a:ext uri="{FF2B5EF4-FFF2-40B4-BE49-F238E27FC236}">
                <a16:creationId xmlns:a16="http://schemas.microsoft.com/office/drawing/2014/main" id="{35018F7E-03A9-35BD-14E4-5CE49AE8855C}"/>
              </a:ext>
            </a:extLst>
          </p:cNvPr>
          <p:cNvSpPr txBox="1"/>
          <p:nvPr/>
        </p:nvSpPr>
        <p:spPr>
          <a:xfrm>
            <a:off x="9748584" y="5650739"/>
            <a:ext cx="123395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Statistiques</a:t>
            </a:r>
            <a:endParaRPr lang="en-GB" dirty="0"/>
          </a:p>
        </p:txBody>
      </p:sp>
      <p:sp>
        <p:nvSpPr>
          <p:cNvPr id="102" name="ZoneTexte 101">
            <a:extLst>
              <a:ext uri="{FF2B5EF4-FFF2-40B4-BE49-F238E27FC236}">
                <a16:creationId xmlns:a16="http://schemas.microsoft.com/office/drawing/2014/main" id="{E53B0004-3890-DC6C-50CF-9E2262F67445}"/>
              </a:ext>
            </a:extLst>
          </p:cNvPr>
          <p:cNvSpPr txBox="1"/>
          <p:nvPr/>
        </p:nvSpPr>
        <p:spPr>
          <a:xfrm>
            <a:off x="9897162" y="2345217"/>
            <a:ext cx="54284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dirty="0" err="1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Bags</a:t>
            </a:r>
            <a:endParaRPr lang="en-GB" dirty="0"/>
          </a:p>
        </p:txBody>
      </p:sp>
      <p:pic>
        <p:nvPicPr>
          <p:cNvPr id="104" name="Image 10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57452" y="1727332"/>
            <a:ext cx="607400" cy="647121"/>
          </a:xfrm>
          <a:prstGeom prst="rect">
            <a:avLst/>
          </a:prstGeom>
        </p:spPr>
      </p:pic>
      <p:sp>
        <p:nvSpPr>
          <p:cNvPr id="105" name="ZoneTexte 104">
            <a:extLst>
              <a:ext uri="{FF2B5EF4-FFF2-40B4-BE49-F238E27FC236}">
                <a16:creationId xmlns:a16="http://schemas.microsoft.com/office/drawing/2014/main" id="{E53B0004-3890-DC6C-50CF-9E2262F67445}"/>
              </a:ext>
            </a:extLst>
          </p:cNvPr>
          <p:cNvSpPr txBox="1"/>
          <p:nvPr/>
        </p:nvSpPr>
        <p:spPr>
          <a:xfrm>
            <a:off x="9727751" y="3527536"/>
            <a:ext cx="123395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dirty="0" err="1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Borderaux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6940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21F723EC-E417-2191-95A9-3426E8810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268" y="168642"/>
            <a:ext cx="11211721" cy="721044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GB" dirty="0"/>
              <a:t>Espace </a:t>
            </a:r>
            <a:r>
              <a:rPr lang="fr-FR" dirty="0" smtClean="0"/>
              <a:t>Administrateur</a:t>
            </a:r>
            <a:endParaRPr lang="en-GB" dirty="0"/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E1E1291A-3D94-013A-1783-3F6C1A566B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98646"/>
              </p:ext>
            </p:extLst>
          </p:nvPr>
        </p:nvGraphicFramePr>
        <p:xfrm>
          <a:off x="835269" y="970959"/>
          <a:ext cx="11211719" cy="30784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345699">
                  <a:extLst>
                    <a:ext uri="{9D8B030D-6E8A-4147-A177-3AD203B41FA5}">
                      <a16:colId xmlns:a16="http://schemas.microsoft.com/office/drawing/2014/main" val="3902845781"/>
                    </a:ext>
                  </a:extLst>
                </a:gridCol>
                <a:gridCol w="8668264">
                  <a:extLst>
                    <a:ext uri="{9D8B030D-6E8A-4147-A177-3AD203B41FA5}">
                      <a16:colId xmlns:a16="http://schemas.microsoft.com/office/drawing/2014/main" val="1080179347"/>
                    </a:ext>
                  </a:extLst>
                </a:gridCol>
                <a:gridCol w="1197756">
                  <a:extLst>
                    <a:ext uri="{9D8B030D-6E8A-4147-A177-3AD203B41FA5}">
                      <a16:colId xmlns:a16="http://schemas.microsoft.com/office/drawing/2014/main" val="388706157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/>
                        <a:t>Module </a:t>
                      </a:r>
                      <a:endParaRPr lang="en-GB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err="1" smtClean="0"/>
                        <a:t>Functionalitiés</a:t>
                      </a:r>
                      <a:endParaRPr lang="en-GB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err="1" smtClean="0">
                          <a:latin typeface="+mn-lt"/>
                        </a:rPr>
                        <a:t>Obligatoire</a:t>
                      </a:r>
                      <a:endParaRPr lang="en-GB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0250039"/>
                  </a:ext>
                </a:extLst>
              </a:tr>
              <a:tr h="15982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400" kern="100" dirty="0">
                          <a:solidFill>
                            <a:srgbClr val="000000"/>
                          </a:solidFill>
                          <a:effectLst/>
                        </a:rPr>
                        <a:t>Accueil</a:t>
                      </a:r>
                      <a:endParaRPr lang="fr-FR" sz="1400" kern="1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marR="0" lvl="1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fr-FR" sz="1400" b="0" u="none" strike="noStrike" cap="none" dirty="0" smtClean="0">
                          <a:solidFill>
                            <a:srgbClr val="000000"/>
                          </a:solidFill>
                          <a:sym typeface="Arial"/>
                        </a:rPr>
                        <a:t>Gérer le tableau de bord </a:t>
                      </a:r>
                    </a:p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400" b="0" u="none" strike="noStrike" cap="none" dirty="0" smtClean="0">
                          <a:solidFill>
                            <a:srgbClr val="000000"/>
                          </a:solidFill>
                          <a:sym typeface="Arial"/>
                        </a:rPr>
                        <a:t>Accès aux statistiques 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fr-FR" sz="1400" b="0" u="none" strike="noStrike" cap="none" dirty="0" smtClean="0">
                        <a:solidFill>
                          <a:srgbClr val="000000"/>
                        </a:solidFill>
                        <a:sym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1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buNone/>
                      </a:pPr>
                      <a:endParaRPr lang="fr-FR" sz="1400" b="0" i="0" u="none" strike="noStrike" cap="none" dirty="0">
                        <a:solidFill>
                          <a:srgbClr val="000000"/>
                        </a:solidFill>
                        <a:latin typeface="+mn-lt"/>
                        <a:ea typeface="Calibri" panose="020F0502020204030204" pitchFamily="34" charset="0"/>
                        <a:cs typeface="Arial"/>
                        <a:sym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78142172"/>
                  </a:ext>
                </a:extLst>
              </a:tr>
              <a:tr h="3639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400" kern="100" dirty="0" smtClean="0">
                          <a:solidFill>
                            <a:srgbClr val="000000"/>
                          </a:solidFill>
                          <a:effectLst/>
                        </a:rPr>
                        <a:t>Livraisons</a:t>
                      </a:r>
                      <a:endParaRPr lang="fr-FR" sz="1400" kern="1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400" b="0" u="none" strike="noStrike" cap="none" dirty="0" smtClean="0">
                          <a:solidFill>
                            <a:srgbClr val="000000"/>
                          </a:solidFill>
                          <a:sym typeface="Arial"/>
                        </a:rPr>
                        <a:t>Tableau des </a:t>
                      </a:r>
                      <a:r>
                        <a:rPr lang="fr-FR" sz="1400" kern="100" dirty="0" smtClean="0">
                          <a:solidFill>
                            <a:srgbClr val="000000"/>
                          </a:solidFill>
                          <a:effectLst/>
                        </a:rPr>
                        <a:t>Livraisons</a:t>
                      </a:r>
                      <a:endParaRPr lang="fr-FR" sz="1400" b="0" u="none" strike="noStrike" cap="none" dirty="0" smtClean="0">
                        <a:solidFill>
                          <a:srgbClr val="000000"/>
                        </a:solidFill>
                        <a:sym typeface="Arial"/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fr-FR" sz="1400" b="0" u="none" strike="noStrike" cap="none" dirty="0" smtClean="0">
                        <a:solidFill>
                          <a:srgbClr val="000000"/>
                        </a:solidFill>
                        <a:sym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fr-FR" sz="1400" b="0" i="0" u="none" strike="noStrike" cap="none" dirty="0">
                        <a:solidFill>
                          <a:srgbClr val="000000"/>
                        </a:solidFill>
                        <a:latin typeface="+mn-lt"/>
                        <a:ea typeface="Calibri" panose="020F0502020204030204" pitchFamily="34" charset="0"/>
                        <a:cs typeface="Arial"/>
                        <a:sym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19369534"/>
                  </a:ext>
                </a:extLst>
              </a:tr>
              <a:tr h="239820">
                <a:tc>
                  <a:txBody>
                    <a:bodyPr/>
                    <a:lstStyle/>
                    <a:p>
                      <a:r>
                        <a:rPr lang="fr-FR" sz="1400" b="0" i="0" u="none" strike="noStrike" kern="100" cap="non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Organisation</a:t>
                      </a:r>
                      <a:endParaRPr lang="fr-FR" sz="1400" b="0" i="0" u="none" strike="noStrike" kern="100" cap="non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Gestion des structures et de l’organigramme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Gestion des rôles (profils</a:t>
                      </a:r>
                      <a:r>
                        <a:rPr lang="fr-FR" sz="1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Gestion des</a:t>
                      </a:r>
                      <a:r>
                        <a:rPr lang="fr-FR" sz="1400" b="0" i="0" u="none" strike="noStrike" cap="non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livreurs</a:t>
                      </a:r>
                      <a:endParaRPr lang="fr-FR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1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buNone/>
                      </a:pPr>
                      <a:endParaRPr lang="fr-FR" sz="1400" b="0" i="0" u="none" strike="noStrike" cap="none" dirty="0">
                        <a:solidFill>
                          <a:srgbClr val="000000"/>
                        </a:solidFill>
                        <a:latin typeface="+mn-lt"/>
                        <a:ea typeface="Calibri" panose="020F0502020204030204" pitchFamily="34" charset="0"/>
                        <a:cs typeface="Arial"/>
                        <a:sym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32475086"/>
                  </a:ext>
                </a:extLst>
              </a:tr>
              <a:tr h="4182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400" kern="100" dirty="0">
                          <a:solidFill>
                            <a:srgbClr val="000000"/>
                          </a:solidFill>
                          <a:effectLst/>
                        </a:rPr>
                        <a:t>Mon profil</a:t>
                      </a:r>
                      <a:endParaRPr lang="fr-FR" sz="1400" kern="1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1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fr-FR" sz="1400" b="0" u="none" strike="noStrike" cap="none" dirty="0">
                          <a:solidFill>
                            <a:srgbClr val="000000"/>
                          </a:solidFill>
                          <a:sym typeface="Arial"/>
                        </a:rPr>
                        <a:t>Gérer mon profil : </a:t>
                      </a:r>
                    </a:p>
                    <a:p>
                      <a:pPr marL="361950" marR="0" lvl="1" indent="-1809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fr-FR" sz="1400" b="0" u="none" strike="noStrike" cap="none" dirty="0">
                          <a:solidFill>
                            <a:srgbClr val="000000"/>
                          </a:solidFill>
                          <a:sym typeface="Arial"/>
                        </a:rPr>
                        <a:t>Mes informations et photos </a:t>
                      </a:r>
                    </a:p>
                    <a:p>
                      <a:pPr marL="361950" marR="0" lvl="1" indent="-1809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fr-FR" sz="1400" b="0" u="none" strike="noStrike" cap="none" dirty="0">
                          <a:solidFill>
                            <a:srgbClr val="000000"/>
                          </a:solidFill>
                          <a:sym typeface="Arial"/>
                        </a:rPr>
                        <a:t>Mot de passe </a:t>
                      </a:r>
                    </a:p>
                    <a:p>
                      <a:pPr marL="361950" marR="0" lvl="1" indent="-1809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fr-FR" sz="1400" b="0" u="none" strike="noStrike" cap="none" dirty="0">
                          <a:solidFill>
                            <a:srgbClr val="000000"/>
                          </a:solidFill>
                          <a:sym typeface="Arial"/>
                        </a:rPr>
                        <a:t>Mes notifications </a:t>
                      </a:r>
                    </a:p>
                    <a:p>
                      <a:pPr marL="180975" marR="0" lvl="1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buNone/>
                      </a:pPr>
                      <a:endParaRPr lang="fr-FR" sz="1400" b="0" u="none" strike="noStrike" cap="none" dirty="0" smtClean="0">
                        <a:solidFill>
                          <a:srgbClr val="000000"/>
                        </a:solidFill>
                        <a:sym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1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buNone/>
                      </a:pPr>
                      <a:endParaRPr lang="fr-FR" sz="1400" b="0" i="0" u="none" strike="noStrike" cap="none" dirty="0">
                        <a:solidFill>
                          <a:srgbClr val="000000"/>
                        </a:solidFill>
                        <a:latin typeface="+mn-lt"/>
                        <a:ea typeface="Calibri" panose="020F0502020204030204" pitchFamily="34" charset="0"/>
                        <a:cs typeface="Arial"/>
                        <a:sym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005185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0334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21F723EC-E417-2191-95A9-3426E8810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268" y="168641"/>
            <a:ext cx="11211721" cy="727223"/>
          </a:xfrm>
          <a:solidFill>
            <a:schemeClr val="accent4"/>
          </a:solidFill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Espace </a:t>
            </a:r>
            <a:r>
              <a:rPr lang="fr-FR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Utilisateur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endParaRPr lang="en-GB" dirty="0">
              <a:solidFill>
                <a:schemeClr val="bg1"/>
              </a:solidFill>
            </a:endParaRP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E1E1291A-3D94-013A-1783-3F6C1A566B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8673837"/>
              </p:ext>
            </p:extLst>
          </p:nvPr>
        </p:nvGraphicFramePr>
        <p:xfrm>
          <a:off x="835269" y="970959"/>
          <a:ext cx="11211719" cy="24384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45699">
                  <a:extLst>
                    <a:ext uri="{9D8B030D-6E8A-4147-A177-3AD203B41FA5}">
                      <a16:colId xmlns:a16="http://schemas.microsoft.com/office/drawing/2014/main" val="3902845781"/>
                    </a:ext>
                  </a:extLst>
                </a:gridCol>
                <a:gridCol w="8680621">
                  <a:extLst>
                    <a:ext uri="{9D8B030D-6E8A-4147-A177-3AD203B41FA5}">
                      <a16:colId xmlns:a16="http://schemas.microsoft.com/office/drawing/2014/main" val="1080179347"/>
                    </a:ext>
                  </a:extLst>
                </a:gridCol>
                <a:gridCol w="1185399">
                  <a:extLst>
                    <a:ext uri="{9D8B030D-6E8A-4147-A177-3AD203B41FA5}">
                      <a16:colId xmlns:a16="http://schemas.microsoft.com/office/drawing/2014/main" val="388706157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/>
                        <a:t>Module </a:t>
                      </a:r>
                      <a:endParaRPr lang="en-GB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err="1"/>
                        <a:t>Contenu</a:t>
                      </a:r>
                      <a:endParaRPr lang="en-GB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err="1" smtClean="0">
                          <a:latin typeface="+mn-lt"/>
                        </a:rPr>
                        <a:t>Obligatoire</a:t>
                      </a:r>
                      <a:endParaRPr lang="en-GB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0250039"/>
                  </a:ext>
                </a:extLst>
              </a:tr>
              <a:tr h="15982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400" kern="100" dirty="0">
                          <a:solidFill>
                            <a:srgbClr val="000000"/>
                          </a:solidFill>
                          <a:effectLst/>
                        </a:rPr>
                        <a:t>Accueil</a:t>
                      </a:r>
                      <a:endParaRPr lang="fr-FR" sz="1400" kern="1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marR="0" lvl="1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fr-FR" sz="1400" b="0" u="none" strike="noStrike" cap="none" dirty="0" smtClean="0">
                          <a:solidFill>
                            <a:srgbClr val="000000"/>
                          </a:solidFill>
                          <a:sym typeface="Arial"/>
                        </a:rPr>
                        <a:t>Gérer le tableau de bord </a:t>
                      </a:r>
                    </a:p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400" b="0" u="none" strike="noStrike" cap="none" dirty="0" smtClean="0">
                          <a:solidFill>
                            <a:srgbClr val="000000"/>
                          </a:solidFill>
                          <a:sym typeface="Arial"/>
                        </a:rPr>
                        <a:t>Accès aux statistiques 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fr-FR" sz="1400" b="0" i="0" u="none" strike="noStrike" cap="none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1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buNone/>
                      </a:pPr>
                      <a:endParaRPr lang="fr-FR" sz="1400" b="0" i="0" u="none" strike="noStrike" cap="none" dirty="0">
                        <a:solidFill>
                          <a:srgbClr val="000000"/>
                        </a:solidFill>
                        <a:latin typeface="+mn-lt"/>
                        <a:ea typeface="Calibri" panose="020F0502020204030204" pitchFamily="34" charset="0"/>
                        <a:cs typeface="Arial"/>
                        <a:sym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78142172"/>
                  </a:ext>
                </a:extLst>
              </a:tr>
              <a:tr h="5354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400" kern="100" dirty="0" smtClean="0">
                          <a:solidFill>
                            <a:srgbClr val="000000"/>
                          </a:solidFill>
                          <a:effectLst/>
                        </a:rPr>
                        <a:t>Livraisons</a:t>
                      </a:r>
                      <a:endParaRPr lang="fr-FR" sz="1400" kern="1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400" b="0" u="none" strike="noStrike" cap="none" dirty="0" smtClean="0">
                          <a:solidFill>
                            <a:srgbClr val="000000"/>
                          </a:solidFill>
                          <a:sym typeface="Arial"/>
                        </a:rPr>
                        <a:t>Tableau des </a:t>
                      </a:r>
                      <a:r>
                        <a:rPr lang="fr-FR" sz="1400" kern="100" dirty="0" smtClean="0">
                          <a:solidFill>
                            <a:srgbClr val="000000"/>
                          </a:solidFill>
                          <a:effectLst/>
                        </a:rPr>
                        <a:t>Livraisons</a:t>
                      </a:r>
                      <a:endParaRPr lang="fr-FR" sz="1400" b="0" u="none" strike="noStrike" cap="none" dirty="0" smtClean="0">
                        <a:solidFill>
                          <a:srgbClr val="000000"/>
                        </a:solidFill>
                        <a:sym typeface="Arial"/>
                      </a:endParaRPr>
                    </a:p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400" b="0" u="none" strike="noStrike" cap="none" dirty="0" smtClean="0">
                          <a:solidFill>
                            <a:srgbClr val="000000"/>
                          </a:solidFill>
                          <a:sym typeface="Arial"/>
                        </a:rPr>
                        <a:t>Affectation des </a:t>
                      </a:r>
                      <a:r>
                        <a:rPr lang="fr-FR" sz="1400" kern="100" dirty="0" smtClean="0">
                          <a:solidFill>
                            <a:srgbClr val="000000"/>
                          </a:solidFill>
                          <a:effectLst/>
                        </a:rPr>
                        <a:t>Livraisons</a:t>
                      </a:r>
                      <a:endParaRPr lang="fr-FR" sz="1400" b="0" u="none" strike="noStrike" cap="none" dirty="0" smtClean="0">
                        <a:solidFill>
                          <a:srgbClr val="000000"/>
                        </a:solidFill>
                        <a:sym typeface="Arial"/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fr-FR" sz="1400" b="0" u="none" strike="noStrike" cap="none" dirty="0" smtClean="0">
                        <a:solidFill>
                          <a:srgbClr val="000000"/>
                        </a:solidFill>
                        <a:sym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fr-FR" sz="1400" b="0" i="0" u="none" strike="noStrike" cap="none" dirty="0">
                        <a:solidFill>
                          <a:srgbClr val="000000"/>
                        </a:solidFill>
                        <a:latin typeface="+mn-lt"/>
                        <a:ea typeface="Calibri" panose="020F0502020204030204" pitchFamily="34" charset="0"/>
                        <a:cs typeface="Arial"/>
                        <a:sym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19369534"/>
                  </a:ext>
                </a:extLst>
              </a:tr>
              <a:tr h="4182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400" kern="100" dirty="0">
                          <a:solidFill>
                            <a:srgbClr val="000000"/>
                          </a:solidFill>
                          <a:effectLst/>
                        </a:rPr>
                        <a:t>Mon profil</a:t>
                      </a:r>
                      <a:endParaRPr lang="fr-FR" sz="1400" kern="1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1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fr-FR" sz="1400" b="0" u="none" strike="noStrike" cap="none" dirty="0">
                          <a:solidFill>
                            <a:srgbClr val="000000"/>
                          </a:solidFill>
                          <a:sym typeface="Arial"/>
                        </a:rPr>
                        <a:t>Gérer mon profil : </a:t>
                      </a:r>
                    </a:p>
                    <a:p>
                      <a:pPr marL="361950" marR="0" lvl="1" indent="-1809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fr-FR" sz="1400" b="0" u="none" strike="noStrike" cap="none" dirty="0">
                          <a:solidFill>
                            <a:srgbClr val="000000"/>
                          </a:solidFill>
                          <a:sym typeface="Arial"/>
                        </a:rPr>
                        <a:t>Mes informations et photos </a:t>
                      </a:r>
                    </a:p>
                    <a:p>
                      <a:pPr marL="361950" marR="0" lvl="1" indent="-1809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fr-FR" sz="1400" b="0" u="none" strike="noStrike" cap="none" dirty="0">
                          <a:solidFill>
                            <a:srgbClr val="000000"/>
                          </a:solidFill>
                          <a:sym typeface="Arial"/>
                        </a:rPr>
                        <a:t>Mot de passe </a:t>
                      </a:r>
                    </a:p>
                    <a:p>
                      <a:pPr marL="361950" marR="0" lvl="1" indent="-1809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fr-FR" sz="1400" b="0" u="none" strike="noStrike" cap="none" dirty="0">
                          <a:solidFill>
                            <a:srgbClr val="000000"/>
                          </a:solidFill>
                          <a:sym typeface="Arial"/>
                        </a:rPr>
                        <a:t>Mes notifications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1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buNone/>
                      </a:pPr>
                      <a:endParaRPr lang="fr-FR" sz="1400" b="0" i="0" u="none" strike="noStrike" cap="none" dirty="0">
                        <a:solidFill>
                          <a:srgbClr val="000000"/>
                        </a:solidFill>
                        <a:latin typeface="+mn-lt"/>
                        <a:ea typeface="Calibri" panose="020F0502020204030204" pitchFamily="34" charset="0"/>
                        <a:cs typeface="Arial"/>
                        <a:sym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005185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9419688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Thèm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39681</TotalTime>
  <Words>234</Words>
  <Application>Microsoft Office PowerPoint</Application>
  <PresentationFormat>Personnalisé</PresentationFormat>
  <Paragraphs>102</Paragraphs>
  <Slides>12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8" baseType="lpstr">
      <vt:lpstr>Arial</vt:lpstr>
      <vt:lpstr>Calibri</vt:lpstr>
      <vt:lpstr>Noto Sans Symbols</vt:lpstr>
      <vt:lpstr>Trebuchet MS</vt:lpstr>
      <vt:lpstr>Wingdings</vt:lpstr>
      <vt:lpstr>Default Theme</vt:lpstr>
      <vt:lpstr>Présentation PowerPoint</vt:lpstr>
      <vt:lpstr>SOMMAIRE</vt:lpstr>
      <vt:lpstr>Présentation PowerPoint</vt:lpstr>
      <vt:lpstr>Besoin</vt:lpstr>
      <vt:lpstr>Présentation PowerPoint</vt:lpstr>
      <vt:lpstr>Architecture Fonctionnelle</vt:lpstr>
      <vt:lpstr>Architecture Fonctionnelle</vt:lpstr>
      <vt:lpstr>Espace Administrateur</vt:lpstr>
      <vt:lpstr>Espace Utilisateur </vt:lpstr>
      <vt:lpstr>Espace Utilisateur </vt:lpstr>
      <vt:lpstr>Présentation PowerPoint</vt:lpstr>
      <vt:lpstr>XXXXXXX &gt; XXXXXXX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TESSE, Stéphanie</dc:creator>
  <cp:lastModifiedBy>AOUADI Tarek [EXT]</cp:lastModifiedBy>
  <cp:revision>606</cp:revision>
  <dcterms:modified xsi:type="dcterms:W3CDTF">2024-05-24T13:14:40Z</dcterms:modified>
</cp:coreProperties>
</file>