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256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05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217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35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82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49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24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54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7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66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11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C34BD-FF05-4550-977D-3A9EA128DD35}" type="datetimeFigureOut">
              <a:rPr lang="fr-FR" smtClean="0"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7161C-D9DB-41EB-991B-B0B2884650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204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08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CIBLE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15183" y="1487986"/>
            <a:ext cx="1454727" cy="141702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SL_FRONT</a:t>
            </a:r>
            <a:endParaRPr lang="fr-FR" sz="11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711325" y="1828518"/>
            <a:ext cx="1261753" cy="107648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b="1" dirty="0" smtClean="0"/>
              <a:t>CONTROLER</a:t>
            </a:r>
            <a:endParaRPr lang="fr-FR" sz="11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4138551" y="1816805"/>
            <a:ext cx="3259775" cy="107648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b="1" dirty="0" smtClean="0"/>
              <a:t>SERVICES</a:t>
            </a:r>
            <a:endParaRPr lang="fr-FR" sz="1100" b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9012204" y="1487986"/>
            <a:ext cx="2752308" cy="14170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SL_CALCUL</a:t>
            </a:r>
            <a:endParaRPr lang="fr-FR" sz="11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19450" y="1487986"/>
            <a:ext cx="5569530" cy="270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SL_BACK</a:t>
            </a:r>
            <a:endParaRPr lang="fr-FR" sz="11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7540833" y="2355049"/>
            <a:ext cx="748147" cy="5382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b="1" dirty="0" smtClean="0"/>
              <a:t>RESPO</a:t>
            </a:r>
            <a:endParaRPr lang="fr-FR" sz="11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145095" y="3227796"/>
            <a:ext cx="2460930" cy="2616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1100" dirty="0" smtClean="0"/>
              <a:t>Calcul( </a:t>
            </a:r>
            <a:r>
              <a:rPr lang="fr-FR" sz="1100" dirty="0" err="1"/>
              <a:t>c</a:t>
            </a:r>
            <a:r>
              <a:rPr lang="fr-FR" sz="1100" dirty="0" err="1" smtClean="0"/>
              <a:t>ompagny_id</a:t>
            </a:r>
            <a:r>
              <a:rPr lang="fr-FR" sz="1100" dirty="0" smtClean="0"/>
              <a:t>, </a:t>
            </a:r>
            <a:r>
              <a:rPr lang="fr-FR" sz="1100" dirty="0" err="1" smtClean="0"/>
              <a:t>questionnaire_id</a:t>
            </a:r>
            <a:r>
              <a:rPr lang="fr-FR" sz="1100" dirty="0" smtClean="0"/>
              <a:t>)</a:t>
            </a:r>
            <a:endParaRPr lang="fr-FR" sz="11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810811" y="3732625"/>
            <a:ext cx="4721610" cy="938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100" dirty="0" smtClean="0"/>
              <a:t>Calcul( </a:t>
            </a:r>
            <a:r>
              <a:rPr lang="fr-FR" sz="1100" dirty="0" err="1"/>
              <a:t>c</a:t>
            </a:r>
            <a:r>
              <a:rPr lang="fr-FR" sz="1100" dirty="0" err="1" smtClean="0"/>
              <a:t>ompagny_id</a:t>
            </a:r>
            <a:r>
              <a:rPr lang="fr-FR" sz="1100" dirty="0" smtClean="0"/>
              <a:t>, </a:t>
            </a:r>
            <a:r>
              <a:rPr lang="fr-FR" sz="1100" dirty="0" err="1" smtClean="0"/>
              <a:t>questionnaire_id</a:t>
            </a:r>
            <a:r>
              <a:rPr lang="fr-FR" sz="1100" dirty="0" smtClean="0"/>
              <a:t>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err="1" smtClean="0"/>
              <a:t>Questions_responses_list</a:t>
            </a:r>
            <a:r>
              <a:rPr lang="fr-FR" sz="1100" dirty="0" smtClean="0"/>
              <a:t>  </a:t>
            </a:r>
            <a:r>
              <a:rPr lang="fr-FR" sz="1100" dirty="0"/>
              <a:t>= </a:t>
            </a:r>
            <a:r>
              <a:rPr lang="fr-FR" sz="1100" dirty="0" err="1"/>
              <a:t>get</a:t>
            </a:r>
            <a:r>
              <a:rPr lang="fr-FR" sz="1100" dirty="0"/>
              <a:t> questions of </a:t>
            </a:r>
            <a:r>
              <a:rPr lang="fr-FR" sz="1100" dirty="0" smtClean="0"/>
              <a:t>réponses  [</a:t>
            </a:r>
            <a:r>
              <a:rPr lang="fr-FR" sz="1100" dirty="0" err="1" smtClean="0"/>
              <a:t>questionnaire_id</a:t>
            </a:r>
            <a:r>
              <a:rPr lang="fr-FR" sz="1100" dirty="0" smtClean="0"/>
              <a:t>] 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For </a:t>
            </a:r>
            <a:r>
              <a:rPr lang="fr-FR" sz="1100" dirty="0"/>
              <a:t>(</a:t>
            </a:r>
            <a:r>
              <a:rPr lang="fr-FR" sz="1100" dirty="0" err="1"/>
              <a:t>questionid</a:t>
            </a:r>
            <a:r>
              <a:rPr lang="fr-FR" sz="1100" dirty="0"/>
              <a:t>  </a:t>
            </a:r>
            <a:r>
              <a:rPr lang="fr-FR" sz="1100" dirty="0" smtClean="0"/>
              <a:t>in </a:t>
            </a:r>
            <a:r>
              <a:rPr lang="fr-FR" sz="1100" dirty="0" err="1"/>
              <a:t>Questions_responses_list</a:t>
            </a:r>
            <a:r>
              <a:rPr lang="fr-FR" sz="1100" dirty="0"/>
              <a:t> </a:t>
            </a:r>
            <a:r>
              <a:rPr lang="fr-FR" sz="1100" dirty="0" smtClean="0"/>
              <a:t>)</a:t>
            </a:r>
          </a:p>
          <a:p>
            <a:pPr marL="355600" indent="-177800"/>
            <a:r>
              <a:rPr lang="fr-FR" sz="1100" dirty="0" smtClean="0"/>
              <a:t>	    </a:t>
            </a:r>
            <a:r>
              <a:rPr lang="fr-FR" sz="1100" dirty="0" err="1" smtClean="0"/>
              <a:t>result</a:t>
            </a:r>
            <a:r>
              <a:rPr lang="fr-FR" sz="1100" dirty="0" smtClean="0"/>
              <a:t> += </a:t>
            </a:r>
            <a:r>
              <a:rPr lang="fr-FR" sz="1100" dirty="0" smtClean="0"/>
              <a:t>Calcul(</a:t>
            </a:r>
            <a:r>
              <a:rPr lang="fr-FR" sz="1100" dirty="0" err="1" smtClean="0"/>
              <a:t>compagny_id</a:t>
            </a:r>
            <a:r>
              <a:rPr lang="fr-FR" sz="1100" dirty="0" smtClean="0"/>
              <a:t>, </a:t>
            </a:r>
            <a:r>
              <a:rPr lang="fr-FR" sz="1100" dirty="0" err="1" smtClean="0"/>
              <a:t>questionid</a:t>
            </a:r>
            <a:r>
              <a:rPr lang="fr-FR" sz="1100" dirty="0" smtClean="0"/>
              <a:t>, </a:t>
            </a:r>
            <a:r>
              <a:rPr lang="fr-FR" sz="1100" dirty="0"/>
              <a:t>chart </a:t>
            </a:r>
            <a:r>
              <a:rPr lang="fr-FR" sz="1100" dirty="0" smtClean="0"/>
              <a:t>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Return </a:t>
            </a:r>
            <a:r>
              <a:rPr lang="fr-FR" sz="1100" dirty="0" err="1" smtClean="0"/>
              <a:t>result</a:t>
            </a:r>
            <a:endParaRPr lang="fr-FR" sz="1100" dirty="0"/>
          </a:p>
        </p:txBody>
      </p:sp>
      <p:cxnSp>
        <p:nvCxnSpPr>
          <p:cNvPr id="12" name="Connecteur en angle 11"/>
          <p:cNvCxnSpPr>
            <a:stCxn id="10" idx="2"/>
            <a:endCxn id="11" idx="1"/>
          </p:cNvCxnSpPr>
          <p:nvPr/>
        </p:nvCxnSpPr>
        <p:spPr>
          <a:xfrm rot="16200000" flipH="1">
            <a:off x="3236896" y="3628069"/>
            <a:ext cx="712579" cy="4352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9012204" y="4092856"/>
            <a:ext cx="2752308" cy="21236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Calcul(</a:t>
            </a:r>
            <a:r>
              <a:rPr lang="fr-FR" sz="1100" dirty="0" err="1" smtClean="0"/>
              <a:t>compagny_id</a:t>
            </a:r>
            <a:r>
              <a:rPr lang="fr-FR" sz="1100" dirty="0" smtClean="0"/>
              <a:t>, </a:t>
            </a:r>
            <a:r>
              <a:rPr lang="fr-FR" sz="1100" dirty="0" err="1" smtClean="0"/>
              <a:t>questionid</a:t>
            </a:r>
            <a:r>
              <a:rPr lang="fr-FR" sz="1100" dirty="0" smtClean="0"/>
              <a:t>, </a:t>
            </a:r>
            <a:r>
              <a:rPr lang="fr-FR" sz="1100" dirty="0"/>
              <a:t>chart </a:t>
            </a:r>
            <a:r>
              <a:rPr lang="fr-FR" sz="1100" dirty="0" smtClean="0"/>
              <a:t>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err="1" smtClean="0"/>
              <a:t>Get</a:t>
            </a:r>
            <a:r>
              <a:rPr lang="fr-FR" sz="1100" dirty="0" smtClean="0"/>
              <a:t> secteur </a:t>
            </a:r>
            <a:endParaRPr lang="fr-FR" sz="1100" dirty="0" smtClean="0"/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question 1</a:t>
            </a:r>
          </a:p>
          <a:p>
            <a:pPr marL="355600" defTabSz="539750"/>
            <a:r>
              <a:rPr lang="fr-FR" sz="1100" dirty="0" smtClean="0"/>
              <a:t>	Calcul  = Calcul </a:t>
            </a:r>
            <a:r>
              <a:rPr lang="fr-FR" sz="1100" dirty="0" smtClean="0"/>
              <a:t>question 1 </a:t>
            </a:r>
            <a:endParaRPr lang="fr-FR" sz="1100" dirty="0" smtClean="0"/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question 2</a:t>
            </a:r>
          </a:p>
          <a:p>
            <a:pPr marL="177800">
              <a:tabLst>
                <a:tab pos="539750" algn="l"/>
              </a:tabLst>
            </a:pPr>
            <a:r>
              <a:rPr lang="fr-FR" sz="1100" dirty="0"/>
              <a:t>	</a:t>
            </a:r>
            <a:r>
              <a:rPr lang="fr-FR" sz="1100" dirty="0" smtClean="0"/>
              <a:t>Calcul  = Calcul question 2 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question n</a:t>
            </a:r>
          </a:p>
          <a:p>
            <a:pPr marL="177800">
              <a:tabLst>
                <a:tab pos="539750" algn="l"/>
              </a:tabLst>
            </a:pPr>
            <a:r>
              <a:rPr lang="fr-FR" sz="1100" dirty="0" smtClean="0"/>
              <a:t>	Calcul  = Calcul question n </a:t>
            </a:r>
          </a:p>
          <a:p>
            <a:pPr marL="177800"/>
            <a:endParaRPr lang="fr-FR" sz="1100" dirty="0" smtClean="0"/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type = </a:t>
            </a:r>
            <a:r>
              <a:rPr lang="fr-FR" sz="1100" dirty="0" smtClean="0"/>
              <a:t>chart </a:t>
            </a:r>
          </a:p>
          <a:p>
            <a:pPr marL="177800">
              <a:tabLst>
                <a:tab pos="539750" algn="l"/>
              </a:tabLst>
            </a:pPr>
            <a:r>
              <a:rPr lang="fr-FR" sz="1100" dirty="0" smtClean="0"/>
              <a:t>	</a:t>
            </a:r>
            <a:r>
              <a:rPr lang="fr-FR" sz="1100" dirty="0" err="1" smtClean="0"/>
              <a:t>result</a:t>
            </a:r>
            <a:r>
              <a:rPr lang="fr-FR" sz="1100" dirty="0" smtClean="0"/>
              <a:t> += </a:t>
            </a:r>
            <a:r>
              <a:rPr lang="fr-FR" sz="1100" dirty="0" err="1" smtClean="0"/>
              <a:t>Convert</a:t>
            </a:r>
            <a:r>
              <a:rPr lang="fr-FR" sz="1100" dirty="0" smtClean="0"/>
              <a:t> ( calcul , chart)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Return </a:t>
            </a:r>
            <a:r>
              <a:rPr lang="fr-FR" sz="1100" dirty="0" err="1" smtClean="0"/>
              <a:t>result</a:t>
            </a:r>
            <a:r>
              <a:rPr lang="fr-FR" sz="1100" dirty="0" smtClean="0"/>
              <a:t> </a:t>
            </a:r>
          </a:p>
        </p:txBody>
      </p:sp>
      <p:cxnSp>
        <p:nvCxnSpPr>
          <p:cNvPr id="14" name="Connecteur en angle 13"/>
          <p:cNvCxnSpPr>
            <a:endCxn id="13" idx="1"/>
          </p:cNvCxnSpPr>
          <p:nvPr/>
        </p:nvCxnSpPr>
        <p:spPr>
          <a:xfrm>
            <a:off x="6377073" y="4369049"/>
            <a:ext cx="2635131" cy="4462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4" idx="2"/>
            <a:endCxn id="10" idx="1"/>
          </p:cNvCxnSpPr>
          <p:nvPr/>
        </p:nvCxnSpPr>
        <p:spPr>
          <a:xfrm rot="16200000" flipH="1">
            <a:off x="1467024" y="2680530"/>
            <a:ext cx="453594" cy="90254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35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08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V1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15183" y="1487986"/>
            <a:ext cx="1454727" cy="141702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SL_FRONT</a:t>
            </a:r>
            <a:endParaRPr lang="fr-FR" sz="11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711325" y="1828518"/>
            <a:ext cx="1261753" cy="107648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b="1" dirty="0" smtClean="0"/>
              <a:t>CONTROLER</a:t>
            </a:r>
            <a:endParaRPr lang="fr-FR" sz="11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4138551" y="1816805"/>
            <a:ext cx="6905501" cy="107648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b="1" dirty="0" smtClean="0"/>
              <a:t>SERVICES</a:t>
            </a:r>
            <a:endParaRPr lang="fr-FR" sz="11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19450" y="1487986"/>
            <a:ext cx="8324602" cy="270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SL_BACK</a:t>
            </a:r>
            <a:endParaRPr lang="fr-FR" sz="11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1138115" y="2340808"/>
            <a:ext cx="748147" cy="5382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100" b="1" dirty="0" smtClean="0"/>
              <a:t>RESPO</a:t>
            </a:r>
            <a:endParaRPr lang="fr-FR" sz="11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145095" y="3227796"/>
            <a:ext cx="2460930" cy="2616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1100" dirty="0" smtClean="0"/>
              <a:t>Calcul( </a:t>
            </a:r>
            <a:r>
              <a:rPr lang="fr-FR" sz="1100" dirty="0" err="1"/>
              <a:t>c</a:t>
            </a:r>
            <a:r>
              <a:rPr lang="fr-FR" sz="1100" dirty="0" err="1" smtClean="0"/>
              <a:t>ompagny_id</a:t>
            </a:r>
            <a:r>
              <a:rPr lang="fr-FR" sz="1100" dirty="0" smtClean="0"/>
              <a:t>, </a:t>
            </a:r>
            <a:r>
              <a:rPr lang="fr-FR" sz="1100" dirty="0" err="1" smtClean="0"/>
              <a:t>questionnaire_id</a:t>
            </a:r>
            <a:r>
              <a:rPr lang="fr-FR" sz="1100" dirty="0" smtClean="0"/>
              <a:t>)</a:t>
            </a:r>
            <a:endParaRPr lang="fr-FR" sz="11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810811" y="3732625"/>
            <a:ext cx="4139744" cy="938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100" dirty="0" smtClean="0"/>
              <a:t>Calcul( </a:t>
            </a:r>
            <a:r>
              <a:rPr lang="fr-FR" sz="1100" dirty="0" err="1"/>
              <a:t>c</a:t>
            </a:r>
            <a:r>
              <a:rPr lang="fr-FR" sz="1100" dirty="0" err="1" smtClean="0"/>
              <a:t>ompagny_id</a:t>
            </a:r>
            <a:r>
              <a:rPr lang="fr-FR" sz="1100" dirty="0" smtClean="0"/>
              <a:t>, </a:t>
            </a:r>
            <a:r>
              <a:rPr lang="fr-FR" sz="1100" dirty="0" err="1" smtClean="0"/>
              <a:t>questionnaire_id</a:t>
            </a:r>
            <a:r>
              <a:rPr lang="fr-FR" sz="1100" dirty="0" smtClean="0"/>
              <a:t>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err="1" smtClean="0"/>
              <a:t>responses_list</a:t>
            </a:r>
            <a:r>
              <a:rPr lang="fr-FR" sz="1100" dirty="0" smtClean="0"/>
              <a:t>  </a:t>
            </a:r>
            <a:r>
              <a:rPr lang="fr-FR" sz="1100" dirty="0"/>
              <a:t>= </a:t>
            </a:r>
            <a:r>
              <a:rPr lang="fr-FR" sz="1100" dirty="0" err="1"/>
              <a:t>get</a:t>
            </a:r>
            <a:r>
              <a:rPr lang="fr-FR" sz="1100" dirty="0"/>
              <a:t> questions of </a:t>
            </a:r>
            <a:r>
              <a:rPr lang="fr-FR" sz="1100" dirty="0" smtClean="0"/>
              <a:t>réponses  [</a:t>
            </a:r>
            <a:r>
              <a:rPr lang="fr-FR" sz="1100" dirty="0" err="1" smtClean="0"/>
              <a:t>questionnaire_id</a:t>
            </a:r>
            <a:r>
              <a:rPr lang="fr-FR" sz="1100" dirty="0" smtClean="0"/>
              <a:t>] 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For ( </a:t>
            </a:r>
            <a:r>
              <a:rPr lang="fr-FR" sz="1100" dirty="0" err="1" smtClean="0"/>
              <a:t>response</a:t>
            </a:r>
            <a:r>
              <a:rPr lang="fr-FR" sz="1100" dirty="0" smtClean="0"/>
              <a:t> in </a:t>
            </a:r>
            <a:r>
              <a:rPr lang="fr-FR" sz="1100" dirty="0" err="1" smtClean="0"/>
              <a:t>responses_list</a:t>
            </a:r>
            <a:r>
              <a:rPr lang="fr-FR" sz="1100" dirty="0" smtClean="0"/>
              <a:t> )</a:t>
            </a:r>
          </a:p>
          <a:p>
            <a:pPr marL="355600" indent="-177800"/>
            <a:r>
              <a:rPr lang="fr-FR" sz="1100" dirty="0" smtClean="0"/>
              <a:t>	    </a:t>
            </a:r>
            <a:r>
              <a:rPr lang="fr-FR" sz="1100" dirty="0" err="1" smtClean="0"/>
              <a:t>result</a:t>
            </a:r>
            <a:r>
              <a:rPr lang="fr-FR" sz="1100" dirty="0" smtClean="0"/>
              <a:t> += Calcul( </a:t>
            </a:r>
            <a:r>
              <a:rPr lang="fr-FR" sz="1100" dirty="0" err="1" smtClean="0"/>
              <a:t>questionid</a:t>
            </a:r>
            <a:r>
              <a:rPr lang="fr-FR" sz="1100" dirty="0" smtClean="0"/>
              <a:t>, type 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Return </a:t>
            </a:r>
            <a:r>
              <a:rPr lang="fr-FR" sz="1100" dirty="0" err="1" smtClean="0"/>
              <a:t>result</a:t>
            </a:r>
            <a:endParaRPr lang="fr-FR" sz="1100" dirty="0"/>
          </a:p>
        </p:txBody>
      </p:sp>
      <p:cxnSp>
        <p:nvCxnSpPr>
          <p:cNvPr id="12" name="Connecteur en angle 11"/>
          <p:cNvCxnSpPr>
            <a:stCxn id="10" idx="2"/>
            <a:endCxn id="11" idx="1"/>
          </p:cNvCxnSpPr>
          <p:nvPr/>
        </p:nvCxnSpPr>
        <p:spPr>
          <a:xfrm rot="16200000" flipH="1">
            <a:off x="3236896" y="3628069"/>
            <a:ext cx="712579" cy="4352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8385807" y="4092856"/>
            <a:ext cx="2752308" cy="19543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Calcul( </a:t>
            </a:r>
            <a:r>
              <a:rPr lang="fr-FR" sz="1100" dirty="0" err="1" smtClean="0"/>
              <a:t>questionid</a:t>
            </a:r>
            <a:r>
              <a:rPr lang="fr-FR" sz="1100" dirty="0" smtClean="0"/>
              <a:t>, type 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question 1</a:t>
            </a:r>
          </a:p>
          <a:p>
            <a:pPr marL="355600" defTabSz="539750"/>
            <a:r>
              <a:rPr lang="fr-FR" sz="1100" dirty="0" smtClean="0"/>
              <a:t>	Calcul  = Calcul question 1 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question 2</a:t>
            </a:r>
          </a:p>
          <a:p>
            <a:pPr marL="177800">
              <a:tabLst>
                <a:tab pos="539750" algn="l"/>
              </a:tabLst>
            </a:pPr>
            <a:r>
              <a:rPr lang="fr-FR" sz="1100" dirty="0"/>
              <a:t>	</a:t>
            </a:r>
            <a:r>
              <a:rPr lang="fr-FR" sz="1100" dirty="0" smtClean="0"/>
              <a:t>Calcul  = Calcul question 2 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question n</a:t>
            </a:r>
          </a:p>
          <a:p>
            <a:pPr marL="177800">
              <a:tabLst>
                <a:tab pos="539750" algn="l"/>
              </a:tabLst>
            </a:pPr>
            <a:r>
              <a:rPr lang="fr-FR" sz="1100" dirty="0" smtClean="0"/>
              <a:t>	Calcul  = Calcul question n </a:t>
            </a:r>
          </a:p>
          <a:p>
            <a:pPr marL="177800"/>
            <a:endParaRPr lang="fr-FR" sz="1100" dirty="0" smtClean="0"/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If type = chart </a:t>
            </a:r>
          </a:p>
          <a:p>
            <a:pPr marL="177800">
              <a:tabLst>
                <a:tab pos="539750" algn="l"/>
              </a:tabLst>
            </a:pPr>
            <a:r>
              <a:rPr lang="fr-FR" sz="1100" dirty="0" smtClean="0"/>
              <a:t>	</a:t>
            </a:r>
            <a:r>
              <a:rPr lang="fr-FR" sz="1100" dirty="0" err="1" smtClean="0"/>
              <a:t>result</a:t>
            </a:r>
            <a:r>
              <a:rPr lang="fr-FR" sz="1100" dirty="0" smtClean="0"/>
              <a:t> = </a:t>
            </a:r>
            <a:r>
              <a:rPr lang="fr-FR" sz="1100" dirty="0" err="1" smtClean="0"/>
              <a:t>Convert</a:t>
            </a:r>
            <a:r>
              <a:rPr lang="fr-FR" sz="1100" dirty="0" smtClean="0"/>
              <a:t> ( calcul , chart)</a:t>
            </a:r>
          </a:p>
          <a:p>
            <a:pPr marL="355600" indent="-177800">
              <a:buFont typeface="Wingdings" panose="05000000000000000000" pitchFamily="2" charset="2"/>
              <a:buChar char="Ø"/>
            </a:pPr>
            <a:r>
              <a:rPr lang="fr-FR" sz="1100" dirty="0" smtClean="0"/>
              <a:t>Return </a:t>
            </a:r>
            <a:r>
              <a:rPr lang="fr-FR" sz="1100" dirty="0" err="1" smtClean="0"/>
              <a:t>result</a:t>
            </a:r>
            <a:r>
              <a:rPr lang="fr-FR" sz="1100" dirty="0" smtClean="0"/>
              <a:t> </a:t>
            </a:r>
          </a:p>
        </p:txBody>
      </p:sp>
      <p:cxnSp>
        <p:nvCxnSpPr>
          <p:cNvPr id="14" name="Connecteur en angle 13"/>
          <p:cNvCxnSpPr>
            <a:endCxn id="13" idx="1"/>
          </p:cNvCxnSpPr>
          <p:nvPr/>
        </p:nvCxnSpPr>
        <p:spPr>
          <a:xfrm>
            <a:off x="6377073" y="4369049"/>
            <a:ext cx="2008734" cy="70099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4" idx="2"/>
            <a:endCxn id="10" idx="1"/>
          </p:cNvCxnSpPr>
          <p:nvPr/>
        </p:nvCxnSpPr>
        <p:spPr>
          <a:xfrm rot="16200000" flipH="1">
            <a:off x="1467024" y="2680530"/>
            <a:ext cx="453594" cy="90254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9577449" y="2956956"/>
            <a:ext cx="1389413" cy="270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Questionnaire_calcul</a:t>
            </a:r>
            <a:endParaRPr lang="fr-FR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9126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190</Words>
  <Application>Microsoft Office PowerPoint</Application>
  <PresentationFormat>Grand écran</PresentationFormat>
  <Paragraphs>49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Thème Office</vt:lpstr>
      <vt:lpstr>CIBLE</vt:lpstr>
      <vt:lpstr>V1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AOUADI Tarek [EXT]</dc:creator>
  <cp:lastModifiedBy>AOUADI Tarek [EXT]</cp:lastModifiedBy>
  <cp:revision>6</cp:revision>
  <dcterms:created xsi:type="dcterms:W3CDTF">2024-11-05T14:29:38Z</dcterms:created>
  <dcterms:modified xsi:type="dcterms:W3CDTF">2024-11-05T15:28:45Z</dcterms:modified>
</cp:coreProperties>
</file>